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Proxima Nova"/>
      <p:regular r:id="rId42"/>
      <p:bold r:id="rId43"/>
      <p:italic r:id="rId44"/>
      <p:boldItalic r:id="rId45"/>
    </p:embeddedFont>
    <p:embeddedFont>
      <p:font typeface="Roboto Medium"/>
      <p:regular r:id="rId46"/>
      <p:bold r:id="rId47"/>
      <p:italic r:id="rId48"/>
      <p:boldItalic r:id="rId49"/>
    </p:embeddedFont>
    <p:embeddedFont>
      <p:font typeface="Maven Pro SemiBold"/>
      <p:regular r:id="rId50"/>
      <p:bold r:id="rId51"/>
    </p:embeddedFont>
    <p:embeddedFont>
      <p:font typeface="Fira Sans Extra Condensed Medium"/>
      <p:regular r:id="rId52"/>
      <p:bold r:id="rId53"/>
      <p:italic r:id="rId54"/>
      <p:boldItalic r:id="rId55"/>
    </p:embeddedFont>
    <p:embeddedFont>
      <p:font typeface="Maven Pro"/>
      <p:regular r:id="rId56"/>
      <p:bold r:id="rId57"/>
    </p:embeddedFont>
    <p:embeddedFont>
      <p:font typeface="Maven Pro Medium"/>
      <p:regular r:id="rId58"/>
      <p:bold r:id="rId59"/>
    </p:embeddedFont>
    <p:embeddedFont>
      <p:font typeface="Proxima Nova Semibold"/>
      <p:regular r:id="rId60"/>
      <p:bold r:id="rId61"/>
      <p:boldItalic r:id="rId62"/>
    </p:embeddedFont>
    <p:embeddedFont>
      <p:font typeface="Share Tech"/>
      <p:regular r:id="rId63"/>
    </p:embeddedFont>
    <p:embeddedFont>
      <p:font typeface="Oswald ExtraLight"/>
      <p:regular r:id="rId64"/>
      <p:bold r:id="rId65"/>
    </p:embeddedFont>
    <p:embeddedFont>
      <p:font typeface="Advent Pro SemiBold"/>
      <p:regular r:id="rId66"/>
      <p:bold r:id="rId67"/>
      <p:italic r:id="rId68"/>
      <p:boldItalic r:id="rId69"/>
    </p:embeddedFont>
    <p:embeddedFont>
      <p:font typeface="Fira Sans Condensed Medium"/>
      <p:regular r:id="rId70"/>
      <p:bold r:id="rId71"/>
      <p:italic r:id="rId72"/>
      <p:boldItalic r:id="rId73"/>
    </p:embeddedFont>
    <p:embeddedFont>
      <p:font typeface="Bebas Neue"/>
      <p:regular r:id="rId74"/>
    </p:embeddedFont>
    <p:embeddedFont>
      <p:font typeface="Oswald"/>
      <p:regular r:id="rId75"/>
      <p:bold r:id="rId76"/>
    </p:embeddedFont>
    <p:embeddedFont>
      <p:font typeface="DM Sans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4C5D26-F835-4529-BA5B-7FF086393CE6}">
  <a:tblStyle styleId="{764C5D26-F835-4529-BA5B-7FF086393C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ProximaNova-regular.fntdata"/><Relationship Id="rId41" Type="http://schemas.openxmlformats.org/officeDocument/2006/relationships/slide" Target="slides/slide34.xml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RobotoMedium-regular.fntdata"/><Relationship Id="rId45" Type="http://schemas.openxmlformats.org/officeDocument/2006/relationships/font" Target="fonts/ProximaNova-boldItalic.fntdata"/><Relationship Id="rId80" Type="http://schemas.openxmlformats.org/officeDocument/2006/relationships/font" Target="fonts/DM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Medium-italic.fntdata"/><Relationship Id="rId47" Type="http://schemas.openxmlformats.org/officeDocument/2006/relationships/font" Target="fonts/RobotoMedium-bold.fntdata"/><Relationship Id="rId49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FiraSansCondensedMedium-boldItalic.fntdata"/><Relationship Id="rId72" Type="http://schemas.openxmlformats.org/officeDocument/2006/relationships/font" Target="fonts/FiraSansCondensedMedium-italic.fntdata"/><Relationship Id="rId31" Type="http://schemas.openxmlformats.org/officeDocument/2006/relationships/slide" Target="slides/slide24.xml"/><Relationship Id="rId75" Type="http://schemas.openxmlformats.org/officeDocument/2006/relationships/font" Target="fonts/Oswald-regular.fntdata"/><Relationship Id="rId30" Type="http://schemas.openxmlformats.org/officeDocument/2006/relationships/slide" Target="slides/slide23.xml"/><Relationship Id="rId74" Type="http://schemas.openxmlformats.org/officeDocument/2006/relationships/font" Target="fonts/BebasNeue-regular.fntdata"/><Relationship Id="rId33" Type="http://schemas.openxmlformats.org/officeDocument/2006/relationships/slide" Target="slides/slide26.xml"/><Relationship Id="rId77" Type="http://schemas.openxmlformats.org/officeDocument/2006/relationships/font" Target="fonts/DMSans-regular.fntdata"/><Relationship Id="rId32" Type="http://schemas.openxmlformats.org/officeDocument/2006/relationships/slide" Target="slides/slide25.xml"/><Relationship Id="rId76" Type="http://schemas.openxmlformats.org/officeDocument/2006/relationships/font" Target="fonts/Oswald-bold.fntdata"/><Relationship Id="rId35" Type="http://schemas.openxmlformats.org/officeDocument/2006/relationships/slide" Target="slides/slide28.xml"/><Relationship Id="rId79" Type="http://schemas.openxmlformats.org/officeDocument/2006/relationships/font" Target="fonts/DMSans-italic.fntdata"/><Relationship Id="rId34" Type="http://schemas.openxmlformats.org/officeDocument/2006/relationships/slide" Target="slides/slide27.xml"/><Relationship Id="rId78" Type="http://schemas.openxmlformats.org/officeDocument/2006/relationships/font" Target="fonts/DMSans-bold.fntdata"/><Relationship Id="rId71" Type="http://schemas.openxmlformats.org/officeDocument/2006/relationships/font" Target="fonts/FiraSansCondensedMedium-bold.fntdata"/><Relationship Id="rId70" Type="http://schemas.openxmlformats.org/officeDocument/2006/relationships/font" Target="fonts/FiraSansCondensedMedium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roximaNovaSemibold-boldItalic.fntdata"/><Relationship Id="rId61" Type="http://schemas.openxmlformats.org/officeDocument/2006/relationships/font" Target="fonts/ProximaNovaSemibold-bold.fntdata"/><Relationship Id="rId20" Type="http://schemas.openxmlformats.org/officeDocument/2006/relationships/slide" Target="slides/slide13.xml"/><Relationship Id="rId64" Type="http://schemas.openxmlformats.org/officeDocument/2006/relationships/font" Target="fonts/OswaldExtraLight-regular.fntdata"/><Relationship Id="rId63" Type="http://schemas.openxmlformats.org/officeDocument/2006/relationships/font" Target="fonts/ShareTech-regular.fntdata"/><Relationship Id="rId22" Type="http://schemas.openxmlformats.org/officeDocument/2006/relationships/slide" Target="slides/slide15.xml"/><Relationship Id="rId66" Type="http://schemas.openxmlformats.org/officeDocument/2006/relationships/font" Target="fonts/AdventProSemiBold-regular.fntdata"/><Relationship Id="rId21" Type="http://schemas.openxmlformats.org/officeDocument/2006/relationships/slide" Target="slides/slide14.xml"/><Relationship Id="rId65" Type="http://schemas.openxmlformats.org/officeDocument/2006/relationships/font" Target="fonts/OswaldExtraLight-bold.fntdata"/><Relationship Id="rId24" Type="http://schemas.openxmlformats.org/officeDocument/2006/relationships/slide" Target="slides/slide17.xml"/><Relationship Id="rId68" Type="http://schemas.openxmlformats.org/officeDocument/2006/relationships/font" Target="fonts/AdventProSemiBold-italic.fntdata"/><Relationship Id="rId23" Type="http://schemas.openxmlformats.org/officeDocument/2006/relationships/slide" Target="slides/slide16.xml"/><Relationship Id="rId67" Type="http://schemas.openxmlformats.org/officeDocument/2006/relationships/font" Target="fonts/AdventProSemiBold-bold.fntdata"/><Relationship Id="rId60" Type="http://schemas.openxmlformats.org/officeDocument/2006/relationships/font" Target="fonts/ProximaNovaSemibold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AdventProSemiBol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avenProSemiBold-bold.fntdata"/><Relationship Id="rId50" Type="http://schemas.openxmlformats.org/officeDocument/2006/relationships/font" Target="fonts/MavenProSemiBold-regular.fntdata"/><Relationship Id="rId53" Type="http://schemas.openxmlformats.org/officeDocument/2006/relationships/font" Target="fonts/FiraSansExtraCondensedMedium-bold.fntdata"/><Relationship Id="rId52" Type="http://schemas.openxmlformats.org/officeDocument/2006/relationships/font" Target="fonts/FiraSansExtraCondensedMedium-regular.fntdata"/><Relationship Id="rId11" Type="http://schemas.openxmlformats.org/officeDocument/2006/relationships/slide" Target="slides/slide4.xml"/><Relationship Id="rId55" Type="http://schemas.openxmlformats.org/officeDocument/2006/relationships/font" Target="fonts/FiraSansExtraCondensed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FiraSansExtraCondensedMedium-italic.fntdata"/><Relationship Id="rId13" Type="http://schemas.openxmlformats.org/officeDocument/2006/relationships/slide" Target="slides/slide6.xml"/><Relationship Id="rId57" Type="http://schemas.openxmlformats.org/officeDocument/2006/relationships/font" Target="fonts/MavenPro-bold.fntdata"/><Relationship Id="rId12" Type="http://schemas.openxmlformats.org/officeDocument/2006/relationships/slide" Target="slides/slide5.xml"/><Relationship Id="rId56" Type="http://schemas.openxmlformats.org/officeDocument/2006/relationships/font" Target="fonts/MavenPro-regular.fntdata"/><Relationship Id="rId15" Type="http://schemas.openxmlformats.org/officeDocument/2006/relationships/slide" Target="slides/slide8.xml"/><Relationship Id="rId59" Type="http://schemas.openxmlformats.org/officeDocument/2006/relationships/font" Target="fonts/MavenProMedium-bold.fntdata"/><Relationship Id="rId14" Type="http://schemas.openxmlformats.org/officeDocument/2006/relationships/slide" Target="slides/slide7.xml"/><Relationship Id="rId58" Type="http://schemas.openxmlformats.org/officeDocument/2006/relationships/font" Target="fonts/MavenProMedium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26e0ff9714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26e0ff9714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c4305b0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6c4305b0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6c4305b0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6c4305b0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6c60e245bf_1_3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6c60e245bf_1_3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c4305b01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c4305b01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6c4305b01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6c4305b01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6c4305b01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6c4305b01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c60e245bf_1_3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c60e245bf_1_3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0d13569c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0d13569c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c4305b01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c4305b01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6c52a2e8d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6c52a2e8d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72c4329ea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72c4329ea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6c52a2e8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6c52a2e8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6c52a2e8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6c52a2e8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70e1a7781e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70e1a7781e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6c52a2e8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6c52a2e8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6c52a2e8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6c52a2e8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6c60e245bf_1_3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6c60e245bf_1_3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6c52a2e8d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6c52a2e8d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6c60e245bf_1_3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6c60e245bf_1_3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26e0ff9714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26e0ff9714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70e1a7781e_1_20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70e1a7781e_1_20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70e1a7781e_1_20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70e1a7781e_1_20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70e1a7781e_1_2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" name="Google Shape;2545;g70e1a7781e_1_2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226e13613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226e13613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g226e136138b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4" name="Google Shape;3324;g226e136138b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0e1a7781e_1_12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0e1a7781e_1_12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26e136138b_1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26e136138b_1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26ff1aa1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26ff1aa1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26e0ff9714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26e0ff9714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4f8319f2d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4f8319f2d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/>
          <p:cNvSpPr txBox="1"/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35" name="Google Shape;435;p26"/>
          <p:cNvSpPr txBox="1"/>
          <p:nvPr>
            <p:ph idx="1" type="subTitle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436" name="Google Shape;436;p26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437" name="Google Shape;437;p26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 txBox="1"/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47" name="Google Shape;447;p27"/>
          <p:cNvSpPr txBox="1"/>
          <p:nvPr>
            <p:ph hasCustomPrompt="1" idx="2" type="title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448" name="Google Shape;448;p27"/>
          <p:cNvSpPr txBox="1"/>
          <p:nvPr>
            <p:ph idx="1" type="subTitle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449" name="Google Shape;449;p27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450" name="Google Shape;450;p27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27"/>
          <p:cNvGrpSpPr/>
          <p:nvPr/>
        </p:nvGrpSpPr>
        <p:grpSpPr>
          <a:xfrm flipH="1" rot="5400000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459" name="Google Shape;459;p27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9" name="Google Shape;469;p28"/>
          <p:cNvSpPr txBox="1"/>
          <p:nvPr>
            <p:ph idx="1" type="body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 txBox="1"/>
          <p:nvPr>
            <p:ph idx="1" type="subTitle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72" name="Google Shape;472;p29"/>
          <p:cNvSpPr txBox="1"/>
          <p:nvPr>
            <p:ph idx="2" type="subTitle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73" name="Google Shape;473;p29"/>
          <p:cNvSpPr txBox="1"/>
          <p:nvPr>
            <p:ph idx="3" type="subTitle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4" name="Google Shape;474;p29"/>
          <p:cNvSpPr txBox="1"/>
          <p:nvPr>
            <p:ph idx="4" type="subTitle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5" name="Google Shape;475;p29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 txBox="1"/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/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0" name="Google Shape;480;p31"/>
          <p:cNvSpPr txBox="1"/>
          <p:nvPr>
            <p:ph idx="1" type="body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481" name="Google Shape;481;p31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482" name="Google Shape;482;p31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 txBox="1"/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/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4" name="Google Shape;494;p33"/>
          <p:cNvSpPr txBox="1"/>
          <p:nvPr>
            <p:ph idx="1" type="subTitle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/>
          <p:nvPr>
            <p:ph type="title"/>
          </p:nvPr>
        </p:nvSpPr>
        <p:spPr>
          <a:xfrm>
            <a:off x="1260875" y="3226350"/>
            <a:ext cx="3792300" cy="105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/>
          <p:nvPr>
            <p:ph hasCustomPrompt="1" type="title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4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9" name="Google Shape;499;p35"/>
          <p:cNvSpPr txBox="1"/>
          <p:nvPr>
            <p:ph idx="1" type="subTitle"/>
          </p:nvPr>
        </p:nvSpPr>
        <p:spPr>
          <a:xfrm>
            <a:off x="6098700" y="3330525"/>
            <a:ext cx="2331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500" name="Google Shape;500;p35"/>
          <p:cNvGrpSpPr/>
          <p:nvPr/>
        </p:nvGrpSpPr>
        <p:grpSpPr>
          <a:xfrm rot="5400000">
            <a:off x="6345490" y="-889971"/>
            <a:ext cx="1764332" cy="3811124"/>
            <a:chOff x="7350442" y="2608992"/>
            <a:chExt cx="777239" cy="1673160"/>
          </a:xfrm>
        </p:grpSpPr>
        <p:sp>
          <p:nvSpPr>
            <p:cNvPr id="501" name="Google Shape;501;p35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35"/>
          <p:cNvGrpSpPr/>
          <p:nvPr/>
        </p:nvGrpSpPr>
        <p:grpSpPr>
          <a:xfrm rot="-5400000">
            <a:off x="1007843" y="2135053"/>
            <a:ext cx="1737362" cy="3752898"/>
            <a:chOff x="7350442" y="2608992"/>
            <a:chExt cx="777239" cy="1673160"/>
          </a:xfrm>
        </p:grpSpPr>
        <p:sp>
          <p:nvSpPr>
            <p:cNvPr id="510" name="Google Shape;510;p35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752475" y="981075"/>
            <a:ext cx="1200150" cy="114300"/>
            <a:chOff x="752475" y="981075"/>
            <a:chExt cx="1200150" cy="114300"/>
          </a:xfrm>
        </p:grpSpPr>
        <p:sp>
          <p:nvSpPr>
            <p:cNvPr id="519" name="Google Shape;519;p35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7"/>
          <p:cNvSpPr txBox="1"/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9" name="Google Shape;529;p37"/>
          <p:cNvSpPr txBox="1"/>
          <p:nvPr>
            <p:ph hasCustomPrompt="1" idx="2" type="title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37"/>
          <p:cNvSpPr txBox="1"/>
          <p:nvPr>
            <p:ph idx="1" type="subTitle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1" name="Google Shape;531;p37"/>
          <p:cNvSpPr txBox="1"/>
          <p:nvPr>
            <p:ph idx="3" type="title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32" name="Google Shape;532;p37"/>
          <p:cNvSpPr txBox="1"/>
          <p:nvPr>
            <p:ph hasCustomPrompt="1" idx="4" type="title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37"/>
          <p:cNvSpPr txBox="1"/>
          <p:nvPr>
            <p:ph idx="5" type="subTitle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4" name="Google Shape;534;p37"/>
          <p:cNvSpPr txBox="1"/>
          <p:nvPr>
            <p:ph idx="6" type="title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35" name="Google Shape;535;p37"/>
          <p:cNvSpPr txBox="1"/>
          <p:nvPr>
            <p:ph hasCustomPrompt="1" idx="7" type="title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6" name="Google Shape;536;p37"/>
          <p:cNvSpPr txBox="1"/>
          <p:nvPr>
            <p:ph idx="8" type="subTitle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7" name="Google Shape;537;p37"/>
          <p:cNvSpPr txBox="1"/>
          <p:nvPr>
            <p:ph idx="9" type="title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38" name="Google Shape;538;p37"/>
          <p:cNvSpPr txBox="1"/>
          <p:nvPr>
            <p:ph hasCustomPrompt="1" idx="13" type="title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37"/>
          <p:cNvSpPr txBox="1"/>
          <p:nvPr>
            <p:ph idx="14" type="subTitle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0" name="Google Shape;540;p37"/>
          <p:cNvSpPr txBox="1"/>
          <p:nvPr>
            <p:ph idx="15" type="title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8"/>
          <p:cNvSpPr txBox="1"/>
          <p:nvPr>
            <p:ph idx="1" type="subTitle"/>
          </p:nvPr>
        </p:nvSpPr>
        <p:spPr>
          <a:xfrm>
            <a:off x="5381275" y="3173650"/>
            <a:ext cx="2887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3" name="Google Shape;543;p38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2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1_2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1_1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 txBox="1"/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552" name="Google Shape;552;p42"/>
          <p:cNvGrpSpPr/>
          <p:nvPr/>
        </p:nvGrpSpPr>
        <p:grpSpPr>
          <a:xfrm flipH="1" rot="-5399868">
            <a:off x="480934" y="-830736"/>
            <a:ext cx="2029371" cy="4383847"/>
            <a:chOff x="7350442" y="2608992"/>
            <a:chExt cx="777239" cy="1673160"/>
          </a:xfrm>
        </p:grpSpPr>
        <p:sp>
          <p:nvSpPr>
            <p:cNvPr id="553" name="Google Shape;553;p4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2_1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3"/>
          <p:cNvSpPr txBox="1"/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4"/>
          <p:cNvSpPr txBox="1"/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65" name="Google Shape;565;p44"/>
          <p:cNvSpPr txBox="1"/>
          <p:nvPr>
            <p:ph idx="1" type="subTitle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66" name="Google Shape;566;p44"/>
          <p:cNvSpPr txBox="1"/>
          <p:nvPr>
            <p:ph idx="2" type="title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67" name="Google Shape;567;p44"/>
          <p:cNvSpPr txBox="1"/>
          <p:nvPr>
            <p:ph idx="3" type="subTitle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68" name="Google Shape;568;p44"/>
          <p:cNvSpPr txBox="1"/>
          <p:nvPr>
            <p:ph idx="4" type="title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69" name="Google Shape;569;p44"/>
          <p:cNvSpPr txBox="1"/>
          <p:nvPr>
            <p:ph idx="5" type="subTitle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70" name="Google Shape;570;p44"/>
          <p:cNvSpPr txBox="1"/>
          <p:nvPr>
            <p:ph idx="6"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/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73" name="Google Shape;573;p45"/>
          <p:cNvSpPr txBox="1"/>
          <p:nvPr>
            <p:ph idx="1" type="subTitle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74" name="Google Shape;574;p45"/>
          <p:cNvSpPr txBox="1"/>
          <p:nvPr>
            <p:ph idx="2" type="title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75" name="Google Shape;575;p45"/>
          <p:cNvSpPr txBox="1"/>
          <p:nvPr>
            <p:ph idx="3" type="subTitle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76" name="Google Shape;576;p45"/>
          <p:cNvSpPr txBox="1"/>
          <p:nvPr>
            <p:ph idx="4" type="title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77" name="Google Shape;577;p45"/>
          <p:cNvSpPr txBox="1"/>
          <p:nvPr>
            <p:ph idx="5" type="subTitle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78" name="Google Shape;578;p45"/>
          <p:cNvSpPr txBox="1"/>
          <p:nvPr>
            <p:ph idx="6" type="title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79" name="Google Shape;579;p45"/>
          <p:cNvSpPr txBox="1"/>
          <p:nvPr>
            <p:ph idx="7" type="subTitle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0" name="Google Shape;580;p45"/>
          <p:cNvSpPr txBox="1"/>
          <p:nvPr>
            <p:ph idx="8" type="title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81" name="Google Shape;581;p45"/>
          <p:cNvSpPr txBox="1"/>
          <p:nvPr>
            <p:ph idx="9" type="subTitle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2" name="Google Shape;582;p45"/>
          <p:cNvSpPr txBox="1"/>
          <p:nvPr>
            <p:ph idx="13" type="title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83" name="Google Shape;583;p45"/>
          <p:cNvSpPr txBox="1"/>
          <p:nvPr>
            <p:ph idx="14" type="subTitle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4" name="Google Shape;584;p45"/>
          <p:cNvSpPr txBox="1"/>
          <p:nvPr>
            <p:ph idx="15"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6"/>
          <p:cNvSpPr txBox="1"/>
          <p:nvPr>
            <p:ph hasCustomPrompt="1" type="title"/>
          </p:nvPr>
        </p:nvSpPr>
        <p:spPr>
          <a:xfrm>
            <a:off x="713225" y="730825"/>
            <a:ext cx="4165800" cy="8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87" name="Google Shape;587;p46"/>
          <p:cNvSpPr txBox="1"/>
          <p:nvPr>
            <p:ph idx="1" type="subTitle"/>
          </p:nvPr>
        </p:nvSpPr>
        <p:spPr>
          <a:xfrm>
            <a:off x="713225" y="1629825"/>
            <a:ext cx="4165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8" name="Google Shape;588;p46"/>
          <p:cNvSpPr txBox="1"/>
          <p:nvPr>
            <p:ph hasCustomPrompt="1" idx="2" type="title"/>
          </p:nvPr>
        </p:nvSpPr>
        <p:spPr>
          <a:xfrm>
            <a:off x="4265050" y="2909950"/>
            <a:ext cx="4165800" cy="8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89" name="Google Shape;589;p46"/>
          <p:cNvSpPr txBox="1"/>
          <p:nvPr>
            <p:ph idx="3" type="subTitle"/>
          </p:nvPr>
        </p:nvSpPr>
        <p:spPr>
          <a:xfrm>
            <a:off x="4265050" y="3817475"/>
            <a:ext cx="4165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590" name="Google Shape;590;p46"/>
          <p:cNvGrpSpPr/>
          <p:nvPr/>
        </p:nvGrpSpPr>
        <p:grpSpPr>
          <a:xfrm rot="5400000">
            <a:off x="6327004" y="-594849"/>
            <a:ext cx="1955378" cy="4224060"/>
            <a:chOff x="7350442" y="2608992"/>
            <a:chExt cx="777239" cy="1673160"/>
          </a:xfrm>
        </p:grpSpPr>
        <p:sp>
          <p:nvSpPr>
            <p:cNvPr id="591" name="Google Shape;591;p46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46"/>
          <p:cNvGrpSpPr/>
          <p:nvPr/>
        </p:nvGrpSpPr>
        <p:grpSpPr>
          <a:xfrm flipH="1" rot="-5400000">
            <a:off x="696504" y="1651201"/>
            <a:ext cx="1955378" cy="4224060"/>
            <a:chOff x="7350442" y="2608992"/>
            <a:chExt cx="777239" cy="1673160"/>
          </a:xfrm>
        </p:grpSpPr>
        <p:sp>
          <p:nvSpPr>
            <p:cNvPr id="600" name="Google Shape;600;p46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46"/>
          <p:cNvGrpSpPr/>
          <p:nvPr/>
        </p:nvGrpSpPr>
        <p:grpSpPr>
          <a:xfrm>
            <a:off x="4695775" y="4494275"/>
            <a:ext cx="1200150" cy="114300"/>
            <a:chOff x="752475" y="981075"/>
            <a:chExt cx="1200150" cy="114300"/>
          </a:xfrm>
        </p:grpSpPr>
        <p:sp>
          <p:nvSpPr>
            <p:cNvPr id="609" name="Google Shape;609;p46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 txBox="1"/>
          <p:nvPr>
            <p:ph idx="1" type="body"/>
          </p:nvPr>
        </p:nvSpPr>
        <p:spPr>
          <a:xfrm>
            <a:off x="7132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8" name="Google Shape;618;p47"/>
          <p:cNvSpPr txBox="1"/>
          <p:nvPr>
            <p:ph idx="2" type="body"/>
          </p:nvPr>
        </p:nvSpPr>
        <p:spPr>
          <a:xfrm>
            <a:off x="50296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9" name="Google Shape;619;p47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/>
          <p:nvPr>
            <p:ph type="ctrTitle"/>
          </p:nvPr>
        </p:nvSpPr>
        <p:spPr>
          <a:xfrm>
            <a:off x="2429950" y="950150"/>
            <a:ext cx="4284000" cy="75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22" name="Google Shape;622;p48"/>
          <p:cNvSpPr txBox="1"/>
          <p:nvPr>
            <p:ph idx="1" type="subTitle"/>
          </p:nvPr>
        </p:nvSpPr>
        <p:spPr>
          <a:xfrm>
            <a:off x="2425075" y="1828300"/>
            <a:ext cx="42939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623" name="Google Shape;623;p48"/>
          <p:cNvGrpSpPr/>
          <p:nvPr/>
        </p:nvGrpSpPr>
        <p:grpSpPr>
          <a:xfrm flipH="1" rot="10800000">
            <a:off x="7172094" y="843104"/>
            <a:ext cx="2029371" cy="4383847"/>
            <a:chOff x="7350442" y="2608992"/>
            <a:chExt cx="777239" cy="1673160"/>
          </a:xfrm>
        </p:grpSpPr>
        <p:sp>
          <p:nvSpPr>
            <p:cNvPr id="624" name="Google Shape;624;p4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48"/>
          <p:cNvGrpSpPr/>
          <p:nvPr/>
        </p:nvGrpSpPr>
        <p:grpSpPr>
          <a:xfrm flipH="1">
            <a:off x="-57431" y="4"/>
            <a:ext cx="2029371" cy="4383847"/>
            <a:chOff x="7350442" y="2608992"/>
            <a:chExt cx="777239" cy="1673160"/>
          </a:xfrm>
        </p:grpSpPr>
        <p:sp>
          <p:nvSpPr>
            <p:cNvPr id="633" name="Google Shape;633;p4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" name="Google Shape;641;p48"/>
          <p:cNvSpPr txBox="1"/>
          <p:nvPr/>
        </p:nvSpPr>
        <p:spPr>
          <a:xfrm>
            <a:off x="2478750" y="3448025"/>
            <a:ext cx="4186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28" name="Google Shape;428;p2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5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2" name="Google Shape;432;p2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spreadsheets/d/1vTu7Se8kTXNeu0nfne0enewkuZP5gXoWv1ZuVc1MnJg/copy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11.jpg"/><Relationship Id="rId7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1"/>
          <p:cNvSpPr txBox="1"/>
          <p:nvPr>
            <p:ph type="ctrTitle"/>
          </p:nvPr>
        </p:nvSpPr>
        <p:spPr>
          <a:xfrm>
            <a:off x="657900" y="480950"/>
            <a:ext cx="3972000" cy="30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accent1"/>
                </a:solidFill>
              </a:rPr>
              <a:t>GROUP 7:</a:t>
            </a:r>
            <a:endParaRPr sz="5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accent1"/>
                </a:solidFill>
              </a:rPr>
              <a:t>SMART LOCK</a:t>
            </a:r>
            <a:endParaRPr sz="5900">
              <a:solidFill>
                <a:schemeClr val="accent1"/>
              </a:solidFill>
            </a:endParaRPr>
          </a:p>
        </p:txBody>
      </p:sp>
      <p:sp>
        <p:nvSpPr>
          <p:cNvPr id="649" name="Google Shape;649;p51"/>
          <p:cNvSpPr txBox="1"/>
          <p:nvPr>
            <p:ph idx="1" type="subTitle"/>
          </p:nvPr>
        </p:nvSpPr>
        <p:spPr>
          <a:xfrm>
            <a:off x="1122500" y="3829350"/>
            <a:ext cx="43590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Hoàng Tuấn Anh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Trần Anh Tuấn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Trần Văn Hiệp</a:t>
            </a:r>
            <a:endParaRPr sz="200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0"/>
          <p:cNvSpPr txBox="1"/>
          <p:nvPr>
            <p:ph type="ctrTitle"/>
          </p:nvPr>
        </p:nvSpPr>
        <p:spPr>
          <a:xfrm>
            <a:off x="1561650" y="1279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  <p:sp>
        <p:nvSpPr>
          <p:cNvPr id="759" name="Google Shape;759;p60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0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0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0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0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0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60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766" name="Google Shape;766;p60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0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60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769" name="Google Shape;769;p6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60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772" name="Google Shape;772;p60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0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0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60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0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7" name="Google Shape;777;p6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778" name="Google Shape;778;p6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60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781" name="Google Shape;781;p60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0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0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SOLUTIONS</a:t>
            </a:r>
            <a:endParaRPr sz="3000"/>
          </a:p>
        </p:txBody>
      </p:sp>
      <p:sp>
        <p:nvSpPr>
          <p:cNvPr id="789" name="Google Shape;789;p61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790" name="Google Shape;790;p61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91" name="Google Shape;791;p61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792" name="Google Shape;792;p61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93" name="Google Shape;793;p61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794" name="Google Shape;794;p61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795" name="Google Shape;795;p61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796" name="Google Shape;796;p61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1" name="Google Shape;801;p61"/>
          <p:cNvCxnSpPr>
            <a:stCxn id="797" idx="3"/>
            <a:endCxn id="799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61"/>
          <p:cNvCxnSpPr>
            <a:stCxn id="799" idx="2"/>
            <a:endCxn id="798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61"/>
          <p:cNvCxnSpPr>
            <a:stCxn id="798" idx="3"/>
            <a:endCxn id="800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4" name="Google Shape;804;p61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805" name="Google Shape;805;p61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1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61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811" name="Google Shape;811;p61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1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1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61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819" name="Google Shape;819;p61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1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61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825" name="Google Shape;825;p61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1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1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1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1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1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1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1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1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1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1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1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1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1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COMPETITORS</a:t>
            </a:r>
            <a:endParaRPr/>
          </a:p>
        </p:txBody>
      </p:sp>
      <p:sp>
        <p:nvSpPr>
          <p:cNvPr id="847" name="Google Shape;847;p62"/>
          <p:cNvSpPr/>
          <p:nvPr/>
        </p:nvSpPr>
        <p:spPr>
          <a:xfrm>
            <a:off x="3936789" y="1308651"/>
            <a:ext cx="72" cy="3058625"/>
          </a:xfrm>
          <a:custGeom>
            <a:rect b="b" l="l" r="r" t="t"/>
            <a:pathLst>
              <a:path extrusionOk="0" fill="none" h="42769" w="1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cap="flat" cmpd="sng" w="3150">
            <a:solidFill>
              <a:srgbClr val="FFD6E1"/>
            </a:solidFill>
            <a:prstDash val="solid"/>
            <a:miter lim="126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2"/>
          <p:cNvSpPr/>
          <p:nvPr/>
        </p:nvSpPr>
        <p:spPr>
          <a:xfrm>
            <a:off x="4922624" y="1308651"/>
            <a:ext cx="72" cy="3058625"/>
          </a:xfrm>
          <a:custGeom>
            <a:rect b="b" l="l" r="r" t="t"/>
            <a:pathLst>
              <a:path extrusionOk="0" fill="none" h="42769" w="1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cap="flat" cmpd="sng" w="3150">
            <a:solidFill>
              <a:srgbClr val="FFD6E1"/>
            </a:solidFill>
            <a:prstDash val="solid"/>
            <a:miter lim="126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2"/>
          <p:cNvSpPr/>
          <p:nvPr/>
        </p:nvSpPr>
        <p:spPr>
          <a:xfrm>
            <a:off x="5908459" y="1308651"/>
            <a:ext cx="72" cy="3058625"/>
          </a:xfrm>
          <a:custGeom>
            <a:rect b="b" l="l" r="r" t="t"/>
            <a:pathLst>
              <a:path extrusionOk="0" fill="none" h="42769" w="1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cap="flat" cmpd="sng" w="3150">
            <a:solidFill>
              <a:srgbClr val="FFD6E1"/>
            </a:solidFill>
            <a:prstDash val="solid"/>
            <a:miter lim="126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2"/>
          <p:cNvSpPr/>
          <p:nvPr/>
        </p:nvSpPr>
        <p:spPr>
          <a:xfrm>
            <a:off x="6894365" y="1308651"/>
            <a:ext cx="72" cy="3058625"/>
          </a:xfrm>
          <a:custGeom>
            <a:rect b="b" l="l" r="r" t="t"/>
            <a:pathLst>
              <a:path extrusionOk="0" fill="none" h="42769" w="1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cap="flat" cmpd="sng" w="3150">
            <a:solidFill>
              <a:srgbClr val="FFD6E1"/>
            </a:solidFill>
            <a:prstDash val="solid"/>
            <a:miter lim="126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62"/>
          <p:cNvGrpSpPr/>
          <p:nvPr/>
        </p:nvGrpSpPr>
        <p:grpSpPr>
          <a:xfrm>
            <a:off x="3828658" y="3854100"/>
            <a:ext cx="3601799" cy="274905"/>
            <a:chOff x="3828658" y="3897730"/>
            <a:chExt cx="3601799" cy="274905"/>
          </a:xfrm>
        </p:grpSpPr>
        <p:sp>
          <p:nvSpPr>
            <p:cNvPr id="852" name="Google Shape;852;p62"/>
            <p:cNvSpPr/>
            <p:nvPr/>
          </p:nvSpPr>
          <p:spPr>
            <a:xfrm>
              <a:off x="3829516" y="3897730"/>
              <a:ext cx="2234837" cy="106414"/>
            </a:xfrm>
            <a:custGeom>
              <a:rect b="b" l="l" r="r" t="t"/>
              <a:pathLst>
                <a:path extrusionOk="0" h="1488" w="31251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3828658" y="4067150"/>
              <a:ext cx="3601799" cy="105485"/>
            </a:xfrm>
            <a:custGeom>
              <a:rect b="b" l="l" r="r" t="t"/>
              <a:pathLst>
                <a:path extrusionOk="0" h="1475" w="50366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62"/>
          <p:cNvGrpSpPr/>
          <p:nvPr/>
        </p:nvGrpSpPr>
        <p:grpSpPr>
          <a:xfrm>
            <a:off x="3811494" y="2983302"/>
            <a:ext cx="4240571" cy="274977"/>
            <a:chOff x="3811494" y="3103763"/>
            <a:chExt cx="4240571" cy="274977"/>
          </a:xfrm>
        </p:grpSpPr>
        <p:sp>
          <p:nvSpPr>
            <p:cNvPr id="855" name="Google Shape;855;p62"/>
            <p:cNvSpPr/>
            <p:nvPr/>
          </p:nvSpPr>
          <p:spPr>
            <a:xfrm>
              <a:off x="3811498" y="3103763"/>
              <a:ext cx="4240568" cy="106403"/>
            </a:xfrm>
            <a:custGeom>
              <a:rect b="b" l="l" r="r" t="t"/>
              <a:pathLst>
                <a:path extrusionOk="0" h="1488" w="69772">
                  <a:moveTo>
                    <a:pt x="744" y="1"/>
                  </a:moveTo>
                  <a:cubicBezTo>
                    <a:pt x="328" y="1"/>
                    <a:pt x="1" y="341"/>
                    <a:pt x="1" y="744"/>
                  </a:cubicBezTo>
                  <a:cubicBezTo>
                    <a:pt x="1" y="1147"/>
                    <a:pt x="328" y="1488"/>
                    <a:pt x="744" y="1488"/>
                  </a:cubicBezTo>
                  <a:lnTo>
                    <a:pt x="69028" y="1488"/>
                  </a:lnTo>
                  <a:cubicBezTo>
                    <a:pt x="69431" y="1488"/>
                    <a:pt x="69772" y="1147"/>
                    <a:pt x="69772" y="744"/>
                  </a:cubicBezTo>
                  <a:cubicBezTo>
                    <a:pt x="69772" y="341"/>
                    <a:pt x="69431" y="1"/>
                    <a:pt x="69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3811494" y="3272326"/>
              <a:ext cx="1369750" cy="106414"/>
            </a:xfrm>
            <a:custGeom>
              <a:rect b="b" l="l" r="r" t="t"/>
              <a:pathLst>
                <a:path extrusionOk="0" h="1488" w="19154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18410" y="1487"/>
                  </a:lnTo>
                  <a:cubicBezTo>
                    <a:pt x="18826" y="1487"/>
                    <a:pt x="19154" y="1147"/>
                    <a:pt x="19154" y="744"/>
                  </a:cubicBezTo>
                  <a:cubicBezTo>
                    <a:pt x="19154" y="340"/>
                    <a:pt x="18826" y="0"/>
                    <a:pt x="18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62"/>
          <p:cNvGrpSpPr/>
          <p:nvPr/>
        </p:nvGrpSpPr>
        <p:grpSpPr>
          <a:xfrm>
            <a:off x="3793472" y="2169574"/>
            <a:ext cx="2235767" cy="274905"/>
            <a:chOff x="3793472" y="2309869"/>
            <a:chExt cx="2235767" cy="274905"/>
          </a:xfrm>
        </p:grpSpPr>
        <p:sp>
          <p:nvSpPr>
            <p:cNvPr id="858" name="Google Shape;858;p62"/>
            <p:cNvSpPr/>
            <p:nvPr/>
          </p:nvSpPr>
          <p:spPr>
            <a:xfrm>
              <a:off x="3793472" y="2309869"/>
              <a:ext cx="2235767" cy="106414"/>
            </a:xfrm>
            <a:custGeom>
              <a:rect b="b" l="l" r="r" t="t"/>
              <a:pathLst>
                <a:path extrusionOk="0" h="1488" w="31264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2"/>
            <p:cNvSpPr/>
            <p:nvPr/>
          </p:nvSpPr>
          <p:spPr>
            <a:xfrm>
              <a:off x="3793472" y="2478360"/>
              <a:ext cx="1508556" cy="106414"/>
            </a:xfrm>
            <a:custGeom>
              <a:rect b="b" l="l" r="r" t="t"/>
              <a:pathLst>
                <a:path extrusionOk="0" h="1488" w="21095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62"/>
          <p:cNvGrpSpPr/>
          <p:nvPr/>
        </p:nvGrpSpPr>
        <p:grpSpPr>
          <a:xfrm>
            <a:off x="3771875" y="1384049"/>
            <a:ext cx="2876447" cy="274047"/>
            <a:chOff x="3771875" y="1457332"/>
            <a:chExt cx="2876447" cy="274047"/>
          </a:xfrm>
        </p:grpSpPr>
        <p:sp>
          <p:nvSpPr>
            <p:cNvPr id="861" name="Google Shape;861;p62"/>
            <p:cNvSpPr/>
            <p:nvPr/>
          </p:nvSpPr>
          <p:spPr>
            <a:xfrm>
              <a:off x="3771875" y="1457332"/>
              <a:ext cx="962415" cy="105556"/>
            </a:xfrm>
            <a:custGeom>
              <a:rect b="b" l="l" r="r" t="t"/>
              <a:pathLst>
                <a:path extrusionOk="0" h="1476" w="13458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2"/>
            <p:cNvSpPr/>
            <p:nvPr/>
          </p:nvSpPr>
          <p:spPr>
            <a:xfrm>
              <a:off x="3771875" y="1625894"/>
              <a:ext cx="2876447" cy="105485"/>
            </a:xfrm>
            <a:custGeom>
              <a:rect b="b" l="l" r="r" t="t"/>
              <a:pathLst>
                <a:path extrusionOk="0" h="1475" w="40223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62"/>
          <p:cNvSpPr txBox="1"/>
          <p:nvPr>
            <p:ph idx="4294967295" type="ctrTitle"/>
          </p:nvPr>
        </p:nvSpPr>
        <p:spPr>
          <a:xfrm>
            <a:off x="1644300" y="1268419"/>
            <a:ext cx="18813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NEPTUNE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864" name="Google Shape;864;p62"/>
          <p:cNvSpPr txBox="1"/>
          <p:nvPr>
            <p:ph idx="4294967295" type="subTitle"/>
          </p:nvPr>
        </p:nvSpPr>
        <p:spPr>
          <a:xfrm>
            <a:off x="1289823" y="1479500"/>
            <a:ext cx="2235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865" name="Google Shape;865;p62"/>
          <p:cNvSpPr txBox="1"/>
          <p:nvPr>
            <p:ph idx="4294967295" type="ctrTitle"/>
          </p:nvPr>
        </p:nvSpPr>
        <p:spPr>
          <a:xfrm>
            <a:off x="1644300" y="2070231"/>
            <a:ext cx="18813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MARS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866" name="Google Shape;866;p62"/>
          <p:cNvSpPr txBox="1"/>
          <p:nvPr>
            <p:ph idx="4294967295" type="subTitle"/>
          </p:nvPr>
        </p:nvSpPr>
        <p:spPr>
          <a:xfrm>
            <a:off x="1369424" y="2281300"/>
            <a:ext cx="2156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867" name="Google Shape;867;p62"/>
          <p:cNvSpPr txBox="1"/>
          <p:nvPr>
            <p:ph idx="4294967295" type="ctrTitle"/>
          </p:nvPr>
        </p:nvSpPr>
        <p:spPr>
          <a:xfrm>
            <a:off x="1644300" y="2872019"/>
            <a:ext cx="18813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VENUS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868" name="Google Shape;868;p62"/>
          <p:cNvSpPr txBox="1"/>
          <p:nvPr>
            <p:ph idx="4294967295" type="subTitle"/>
          </p:nvPr>
        </p:nvSpPr>
        <p:spPr>
          <a:xfrm>
            <a:off x="1140825" y="3083100"/>
            <a:ext cx="2385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869" name="Google Shape;869;p62"/>
          <p:cNvSpPr txBox="1"/>
          <p:nvPr>
            <p:ph idx="4294967295" type="ctrTitle"/>
          </p:nvPr>
        </p:nvSpPr>
        <p:spPr>
          <a:xfrm>
            <a:off x="1644300" y="3725394"/>
            <a:ext cx="18813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870" name="Google Shape;870;p62"/>
          <p:cNvSpPr txBox="1"/>
          <p:nvPr>
            <p:ph idx="4294967295" type="subTitle"/>
          </p:nvPr>
        </p:nvSpPr>
        <p:spPr>
          <a:xfrm>
            <a:off x="1140600" y="3936475"/>
            <a:ext cx="2385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composed mostly of hydrogen and helium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876" name="Google Shape;876;p6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877" name="Google Shape;877;p63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3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9" name="Google Shape;879;p63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3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1" name="Google Shape;881;p63"/>
          <p:cNvCxnSpPr>
            <a:stCxn id="87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sp>
        <p:nvSpPr>
          <p:cNvPr id="887" name="Google Shape;887;p64"/>
          <p:cNvSpPr txBox="1"/>
          <p:nvPr>
            <p:ph idx="4294967295" type="ctrTitle"/>
          </p:nvPr>
        </p:nvSpPr>
        <p:spPr>
          <a:xfrm>
            <a:off x="4792350" y="1739848"/>
            <a:ext cx="14511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NEPTUNE</a:t>
            </a:r>
            <a:endParaRPr sz="1800"/>
          </a:p>
        </p:txBody>
      </p:sp>
      <p:pic>
        <p:nvPicPr>
          <p:cNvPr id="888" name="Google Shape;888;p6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14850" t="0"/>
          <a:stretch/>
        </p:blipFill>
        <p:spPr>
          <a:xfrm>
            <a:off x="774900" y="1519750"/>
            <a:ext cx="3595623" cy="26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4"/>
          <p:cNvSpPr txBox="1"/>
          <p:nvPr>
            <p:ph idx="4294967295" type="subTitle"/>
          </p:nvPr>
        </p:nvSpPr>
        <p:spPr>
          <a:xfrm>
            <a:off x="4590959" y="1860098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890" name="Google Shape;890;p64"/>
          <p:cNvSpPr/>
          <p:nvPr/>
        </p:nvSpPr>
        <p:spPr>
          <a:xfrm>
            <a:off x="5439938" y="133777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4"/>
          <p:cNvSpPr txBox="1"/>
          <p:nvPr>
            <p:ph idx="4294967295" type="ctrTitle"/>
          </p:nvPr>
        </p:nvSpPr>
        <p:spPr>
          <a:xfrm>
            <a:off x="6732025" y="2594476"/>
            <a:ext cx="14511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892" name="Google Shape;892;p64"/>
          <p:cNvSpPr txBox="1"/>
          <p:nvPr>
            <p:ph idx="4294967295" type="subTitle"/>
          </p:nvPr>
        </p:nvSpPr>
        <p:spPr>
          <a:xfrm>
            <a:off x="6451125" y="2714726"/>
            <a:ext cx="2040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893" name="Google Shape;893;p64"/>
          <p:cNvSpPr/>
          <p:nvPr/>
        </p:nvSpPr>
        <p:spPr>
          <a:xfrm>
            <a:off x="7379613" y="2192401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4"/>
          <p:cNvSpPr txBox="1"/>
          <p:nvPr>
            <p:ph idx="4294967295" type="ctrTitle"/>
          </p:nvPr>
        </p:nvSpPr>
        <p:spPr>
          <a:xfrm>
            <a:off x="4792350" y="3449300"/>
            <a:ext cx="14511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895" name="Google Shape;895;p64"/>
          <p:cNvSpPr txBox="1"/>
          <p:nvPr>
            <p:ph idx="4294967295" type="subTitle"/>
          </p:nvPr>
        </p:nvSpPr>
        <p:spPr>
          <a:xfrm>
            <a:off x="4511463" y="3569550"/>
            <a:ext cx="2040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896" name="Google Shape;896;p64"/>
          <p:cNvSpPr/>
          <p:nvPr/>
        </p:nvSpPr>
        <p:spPr>
          <a:xfrm>
            <a:off x="5439938" y="304722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902" name="Google Shape;902;p65"/>
          <p:cNvSpPr txBox="1"/>
          <p:nvPr/>
        </p:nvSpPr>
        <p:spPr>
          <a:xfrm>
            <a:off x="605167" y="10982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OUTREACH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903" name="Google Shape;903;p65"/>
          <p:cNvSpPr txBox="1"/>
          <p:nvPr/>
        </p:nvSpPr>
        <p:spPr>
          <a:xfrm>
            <a:off x="6355433" y="1098250"/>
            <a:ext cx="2180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TOP RATED VALUES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904" name="Google Shape;904;p65"/>
          <p:cNvGrpSpPr/>
          <p:nvPr/>
        </p:nvGrpSpPr>
        <p:grpSpPr>
          <a:xfrm>
            <a:off x="483868" y="1752443"/>
            <a:ext cx="3998392" cy="2213254"/>
            <a:chOff x="2654821" y="2311071"/>
            <a:chExt cx="2279715" cy="1262120"/>
          </a:xfrm>
        </p:grpSpPr>
        <p:grpSp>
          <p:nvGrpSpPr>
            <p:cNvPr id="905" name="Google Shape;905;p65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906" name="Google Shape;906;p65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907" name="Google Shape;907;p65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8" name="Google Shape;908;p65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909" name="Google Shape;909;p65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910" name="Google Shape;910;p65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911" name="Google Shape;911;p65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912" name="Google Shape;912;p65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65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916" name="Google Shape;916;p65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17" name="Google Shape;917;p65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918" name="Google Shape;918;p65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919" name="Google Shape;919;p65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0" name="Google Shape;920;p65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921" name="Google Shape;921;p65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922" name="Google Shape;922;p65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65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65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65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65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7" name="Google Shape;927;p65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928" name="Google Shape;928;p65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65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930" name="Google Shape;930;p65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931" name="Google Shape;931;p65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65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933" name="Google Shape;933;p65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934" name="Google Shape;934;p65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935" name="Google Shape;935;p65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65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937" name="Google Shape;937;p65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938" name="Google Shape;938;p65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939" name="Google Shape;939;p65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0" name="Google Shape;940;p65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941" name="Google Shape;941;p6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942" name="Google Shape;942;p6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943" name="Google Shape;943;p6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6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45" name="Google Shape;945;p65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946" name="Google Shape;946;p6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947" name="Google Shape;947;p6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948" name="Google Shape;948;p65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949" name="Google Shape;949;p6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950" name="Google Shape;950;p6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1" name="Google Shape;951;p65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952" name="Google Shape;952;p65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953" name="Google Shape;953;p65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4" name="Google Shape;954;p65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5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5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957" name="Google Shape;957;p65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958" name="Google Shape;958;p6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6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6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6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6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6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6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6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6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6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6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6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6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6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6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6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974" name="Google Shape;974;p65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5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5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5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5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5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5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5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5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5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5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5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5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5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5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5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5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5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5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5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94" name="Google Shape;994;p65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95" name="Google Shape;995;p65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6" name="Google Shape;996;p65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997" name="Google Shape;997;p6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6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65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0" name="Google Shape;1000;p65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001" name="Google Shape;1001;p65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65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65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65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5" name="Google Shape;1005;p65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5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5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5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5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5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2" name="Google Shape;1012;p65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013" name="Google Shape;1013;p65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65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65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65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7" name="Google Shape;1017;p65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5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5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5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5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5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5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5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5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5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5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5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5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5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5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5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5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6" name="Google Shape;1046;p65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047" name="Google Shape;1047;p65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65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9" name="Google Shape;1049;p65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0" name="Google Shape;1050;p65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051" name="Google Shape;1051;p65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052" name="Google Shape;1052;p65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3" name="Google Shape;1053;p65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054" name="Google Shape;1054;p65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5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6" name="Google Shape;1056;p65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5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4" name="Google Shape;1064;p65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065" name="Google Shape;1065;p65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65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65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65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9" name="Google Shape;1069;p65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5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5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7" name="Google Shape;1077;p65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078" name="Google Shape;1078;p65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65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65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65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2" name="Google Shape;1082;p65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5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5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5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5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5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5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4" name="Google Shape;1124;p65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125" name="Google Shape;1125;p65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65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7" name="Google Shape;1127;p65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5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5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5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5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5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5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5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36" name="Google Shape;1136;p65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5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5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5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5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5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5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5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5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5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5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5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5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5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p65"/>
          <p:cNvGrpSpPr/>
          <p:nvPr/>
        </p:nvGrpSpPr>
        <p:grpSpPr>
          <a:xfrm>
            <a:off x="7771352" y="1698225"/>
            <a:ext cx="338852" cy="2014657"/>
            <a:chOff x="7771352" y="1698225"/>
            <a:chExt cx="338852" cy="2014657"/>
          </a:xfrm>
        </p:grpSpPr>
        <p:sp>
          <p:nvSpPr>
            <p:cNvPr id="1163" name="Google Shape;1163;p65"/>
            <p:cNvSpPr/>
            <p:nvPr/>
          </p:nvSpPr>
          <p:spPr>
            <a:xfrm>
              <a:off x="7771352" y="1698225"/>
              <a:ext cx="338852" cy="2014657"/>
            </a:xfrm>
            <a:custGeom>
              <a:rect b="b" l="l" r="r" t="t"/>
              <a:pathLst>
                <a:path extrusionOk="0" h="40614" w="6831">
                  <a:moveTo>
                    <a:pt x="6666" y="152"/>
                  </a:moveTo>
                  <a:lnTo>
                    <a:pt x="6666" y="40450"/>
                  </a:lnTo>
                  <a:lnTo>
                    <a:pt x="164" y="40450"/>
                  </a:lnTo>
                  <a:lnTo>
                    <a:pt x="164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30" y="40613"/>
                  </a:lnTo>
                  <a:lnTo>
                    <a:pt x="6830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5"/>
            <p:cNvSpPr/>
            <p:nvPr/>
          </p:nvSpPr>
          <p:spPr>
            <a:xfrm>
              <a:off x="7779487" y="3318418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0"/>
                  </a:moveTo>
                  <a:cubicBezTo>
                    <a:pt x="618" y="0"/>
                    <a:pt x="0" y="630"/>
                    <a:pt x="0" y="1399"/>
                  </a:cubicBezTo>
                  <a:cubicBezTo>
                    <a:pt x="0" y="2168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68"/>
                    <a:pt x="6502" y="1399"/>
                  </a:cubicBezTo>
                  <a:cubicBezTo>
                    <a:pt x="6502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5"/>
            <p:cNvSpPr/>
            <p:nvPr/>
          </p:nvSpPr>
          <p:spPr>
            <a:xfrm>
              <a:off x="7779487" y="308398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5"/>
            <p:cNvSpPr/>
            <p:nvPr/>
          </p:nvSpPr>
          <p:spPr>
            <a:xfrm>
              <a:off x="7779487" y="2849602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5126" y="0"/>
                  </a:moveTo>
                  <a:cubicBezTo>
                    <a:pt x="5119" y="0"/>
                    <a:pt x="5111" y="1"/>
                    <a:pt x="5104" y="1"/>
                  </a:cubicBezTo>
                  <a:lnTo>
                    <a:pt x="1399" y="1"/>
                  </a:lnTo>
                  <a:cubicBezTo>
                    <a:pt x="618" y="1"/>
                    <a:pt x="0" y="618"/>
                    <a:pt x="0" y="1387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04" y="2785"/>
                  </a:lnTo>
                  <a:cubicBezTo>
                    <a:pt x="5872" y="2785"/>
                    <a:pt x="6502" y="2155"/>
                    <a:pt x="6502" y="1387"/>
                  </a:cubicBezTo>
                  <a:cubicBezTo>
                    <a:pt x="6502" y="626"/>
                    <a:pt x="5885" y="0"/>
                    <a:pt x="5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5"/>
            <p:cNvSpPr/>
            <p:nvPr/>
          </p:nvSpPr>
          <p:spPr>
            <a:xfrm>
              <a:off x="7779487" y="261457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86" y="1"/>
                  </a:moveTo>
                  <a:cubicBezTo>
                    <a:pt x="618" y="1"/>
                    <a:pt x="0" y="631"/>
                    <a:pt x="0" y="1399"/>
                  </a:cubicBezTo>
                  <a:cubicBezTo>
                    <a:pt x="0" y="2168"/>
                    <a:pt x="618" y="2786"/>
                    <a:pt x="1386" y="2786"/>
                  </a:cubicBezTo>
                  <a:lnTo>
                    <a:pt x="5104" y="2786"/>
                  </a:lnTo>
                  <a:cubicBezTo>
                    <a:pt x="5872" y="2786"/>
                    <a:pt x="6502" y="2168"/>
                    <a:pt x="6502" y="1399"/>
                  </a:cubicBezTo>
                  <a:cubicBezTo>
                    <a:pt x="6502" y="631"/>
                    <a:pt x="5872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7779487" y="3566541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" name="Google Shape;1169;p65"/>
          <p:cNvGrpSpPr/>
          <p:nvPr/>
        </p:nvGrpSpPr>
        <p:grpSpPr>
          <a:xfrm>
            <a:off x="6752726" y="1698225"/>
            <a:ext cx="338207" cy="2014657"/>
            <a:chOff x="6905926" y="1698225"/>
            <a:chExt cx="338207" cy="2014657"/>
          </a:xfrm>
        </p:grpSpPr>
        <p:sp>
          <p:nvSpPr>
            <p:cNvPr id="1170" name="Google Shape;1170;p65"/>
            <p:cNvSpPr/>
            <p:nvPr/>
          </p:nvSpPr>
          <p:spPr>
            <a:xfrm>
              <a:off x="6905926" y="1698225"/>
              <a:ext cx="338207" cy="2014657"/>
            </a:xfrm>
            <a:custGeom>
              <a:rect b="b" l="l" r="r" t="t"/>
              <a:pathLst>
                <a:path extrusionOk="0" h="40614" w="6818">
                  <a:moveTo>
                    <a:pt x="6667" y="152"/>
                  </a:moveTo>
                  <a:lnTo>
                    <a:pt x="6667" y="40450"/>
                  </a:lnTo>
                  <a:lnTo>
                    <a:pt x="165" y="40450"/>
                  </a:lnTo>
                  <a:lnTo>
                    <a:pt x="165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18" y="40613"/>
                  </a:lnTo>
                  <a:lnTo>
                    <a:pt x="6818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5"/>
            <p:cNvSpPr/>
            <p:nvPr/>
          </p:nvSpPr>
          <p:spPr>
            <a:xfrm>
              <a:off x="6914061" y="3318418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87" y="0"/>
                  </a:moveTo>
                  <a:cubicBezTo>
                    <a:pt x="618" y="0"/>
                    <a:pt x="1" y="630"/>
                    <a:pt x="1" y="1399"/>
                  </a:cubicBezTo>
                  <a:cubicBezTo>
                    <a:pt x="1" y="2168"/>
                    <a:pt x="618" y="2785"/>
                    <a:pt x="1387" y="2785"/>
                  </a:cubicBezTo>
                  <a:lnTo>
                    <a:pt x="5104" y="2785"/>
                  </a:lnTo>
                  <a:cubicBezTo>
                    <a:pt x="5873" y="2785"/>
                    <a:pt x="6503" y="2168"/>
                    <a:pt x="6503" y="1399"/>
                  </a:cubicBezTo>
                  <a:cubicBezTo>
                    <a:pt x="6503" y="630"/>
                    <a:pt x="5873" y="0"/>
                    <a:pt x="5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5"/>
            <p:cNvSpPr/>
            <p:nvPr/>
          </p:nvSpPr>
          <p:spPr>
            <a:xfrm>
              <a:off x="6914061" y="308398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5"/>
            <p:cNvSpPr/>
            <p:nvPr/>
          </p:nvSpPr>
          <p:spPr>
            <a:xfrm>
              <a:off x="6913466" y="2849602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30" y="1"/>
                    <a:pt x="0" y="618"/>
                    <a:pt x="0" y="1387"/>
                  </a:cubicBezTo>
                  <a:cubicBezTo>
                    <a:pt x="0" y="2155"/>
                    <a:pt x="630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7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5"/>
            <p:cNvSpPr/>
            <p:nvPr/>
          </p:nvSpPr>
          <p:spPr>
            <a:xfrm>
              <a:off x="6913466" y="261457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30" y="1"/>
                    <a:pt x="0" y="631"/>
                    <a:pt x="0" y="1399"/>
                  </a:cubicBezTo>
                  <a:cubicBezTo>
                    <a:pt x="0" y="2168"/>
                    <a:pt x="630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399"/>
                  </a:cubicBezTo>
                  <a:cubicBezTo>
                    <a:pt x="6502" y="631"/>
                    <a:pt x="5885" y="1"/>
                    <a:pt x="51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5"/>
            <p:cNvSpPr/>
            <p:nvPr/>
          </p:nvSpPr>
          <p:spPr>
            <a:xfrm>
              <a:off x="6913466" y="2380192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0"/>
                  </a:moveTo>
                  <a:cubicBezTo>
                    <a:pt x="618" y="0"/>
                    <a:pt x="0" y="618"/>
                    <a:pt x="0" y="1386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6"/>
                  </a:cubicBezTo>
                  <a:cubicBezTo>
                    <a:pt x="6502" y="618"/>
                    <a:pt x="5885" y="0"/>
                    <a:pt x="511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5"/>
            <p:cNvSpPr/>
            <p:nvPr/>
          </p:nvSpPr>
          <p:spPr>
            <a:xfrm>
              <a:off x="6913466" y="2145164"/>
              <a:ext cx="322581" cy="138795"/>
            </a:xfrm>
            <a:custGeom>
              <a:rect b="b" l="l" r="r" t="t"/>
              <a:pathLst>
                <a:path extrusionOk="0" h="2798" w="6503">
                  <a:moveTo>
                    <a:pt x="1399" y="0"/>
                  </a:moveTo>
                  <a:cubicBezTo>
                    <a:pt x="630" y="0"/>
                    <a:pt x="0" y="631"/>
                    <a:pt x="0" y="1399"/>
                  </a:cubicBezTo>
                  <a:cubicBezTo>
                    <a:pt x="0" y="2168"/>
                    <a:pt x="630" y="2798"/>
                    <a:pt x="1399" y="2798"/>
                  </a:cubicBezTo>
                  <a:lnTo>
                    <a:pt x="5116" y="2798"/>
                  </a:lnTo>
                  <a:cubicBezTo>
                    <a:pt x="5885" y="2798"/>
                    <a:pt x="6502" y="2168"/>
                    <a:pt x="6502" y="1399"/>
                  </a:cubicBezTo>
                  <a:cubicBezTo>
                    <a:pt x="6502" y="631"/>
                    <a:pt x="5885" y="0"/>
                    <a:pt x="511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6914061" y="3566541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65"/>
          <p:cNvGrpSpPr/>
          <p:nvPr/>
        </p:nvGrpSpPr>
        <p:grpSpPr>
          <a:xfrm>
            <a:off x="5734100" y="1698225"/>
            <a:ext cx="338207" cy="2014657"/>
            <a:chOff x="6048625" y="1698225"/>
            <a:chExt cx="338207" cy="2014657"/>
          </a:xfrm>
        </p:grpSpPr>
        <p:sp>
          <p:nvSpPr>
            <p:cNvPr id="1179" name="Google Shape;1179;p65"/>
            <p:cNvSpPr/>
            <p:nvPr/>
          </p:nvSpPr>
          <p:spPr>
            <a:xfrm>
              <a:off x="6048625" y="1698225"/>
              <a:ext cx="338207" cy="2014657"/>
            </a:xfrm>
            <a:custGeom>
              <a:rect b="b" l="l" r="r" t="t"/>
              <a:pathLst>
                <a:path extrusionOk="0" h="40614" w="6818">
                  <a:moveTo>
                    <a:pt x="6654" y="152"/>
                  </a:moveTo>
                  <a:lnTo>
                    <a:pt x="6654" y="40450"/>
                  </a:lnTo>
                  <a:lnTo>
                    <a:pt x="151" y="4045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40613"/>
                  </a:lnTo>
                  <a:lnTo>
                    <a:pt x="6817" y="40613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6056115" y="3318418"/>
              <a:ext cx="323226" cy="138200"/>
            </a:xfrm>
            <a:custGeom>
              <a:rect b="b" l="l" r="r" t="t"/>
              <a:pathLst>
                <a:path extrusionOk="0" h="2786" w="6516">
                  <a:moveTo>
                    <a:pt x="1399" y="0"/>
                  </a:moveTo>
                  <a:cubicBezTo>
                    <a:pt x="631" y="0"/>
                    <a:pt x="0" y="630"/>
                    <a:pt x="0" y="1399"/>
                  </a:cubicBezTo>
                  <a:cubicBezTo>
                    <a:pt x="0" y="2168"/>
                    <a:pt x="631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3" y="2168"/>
                    <a:pt x="6515" y="1399"/>
                  </a:cubicBezTo>
                  <a:cubicBezTo>
                    <a:pt x="6515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6056115" y="308398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03" y="1400"/>
                  </a:cubicBezTo>
                  <a:cubicBezTo>
                    <a:pt x="6503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6056115" y="3566541"/>
              <a:ext cx="323226" cy="138200"/>
            </a:xfrm>
            <a:custGeom>
              <a:rect b="b" l="l" r="r" t="t"/>
              <a:pathLst>
                <a:path extrusionOk="0" h="2786" w="6516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15" y="1400"/>
                  </a:cubicBezTo>
                  <a:cubicBezTo>
                    <a:pt x="6515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65"/>
          <p:cNvSpPr/>
          <p:nvPr/>
        </p:nvSpPr>
        <p:spPr>
          <a:xfrm>
            <a:off x="1143200" y="4267825"/>
            <a:ext cx="138900" cy="13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5"/>
          <p:cNvSpPr/>
          <p:nvPr/>
        </p:nvSpPr>
        <p:spPr>
          <a:xfrm>
            <a:off x="2810075" y="4267825"/>
            <a:ext cx="138900" cy="1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5"/>
          <p:cNvSpPr txBox="1"/>
          <p:nvPr>
            <p:ph idx="4294967295" type="subTitle"/>
          </p:nvPr>
        </p:nvSpPr>
        <p:spPr>
          <a:xfrm>
            <a:off x="1386875" y="4141975"/>
            <a:ext cx="90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86" name="Google Shape;1186;p65"/>
          <p:cNvSpPr txBox="1"/>
          <p:nvPr>
            <p:ph idx="4294967295" type="subTitle"/>
          </p:nvPr>
        </p:nvSpPr>
        <p:spPr>
          <a:xfrm>
            <a:off x="3053750" y="4141975"/>
            <a:ext cx="11286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87" name="Google Shape;1187;p65"/>
          <p:cNvSpPr txBox="1"/>
          <p:nvPr>
            <p:ph idx="4294967295" type="subTitle"/>
          </p:nvPr>
        </p:nvSpPr>
        <p:spPr>
          <a:xfrm>
            <a:off x="5448850" y="4141975"/>
            <a:ext cx="90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88" name="Google Shape;1188;p65"/>
          <p:cNvSpPr txBox="1"/>
          <p:nvPr>
            <p:ph idx="4294967295" type="subTitle"/>
          </p:nvPr>
        </p:nvSpPr>
        <p:spPr>
          <a:xfrm>
            <a:off x="6357550" y="4141975"/>
            <a:ext cx="11286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89" name="Google Shape;1189;p65"/>
          <p:cNvSpPr txBox="1"/>
          <p:nvPr>
            <p:ph idx="4294967295" type="subTitle"/>
          </p:nvPr>
        </p:nvSpPr>
        <p:spPr>
          <a:xfrm>
            <a:off x="7486100" y="4141975"/>
            <a:ext cx="90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90" name="Google Shape;1190;p65"/>
          <p:cNvSpPr txBox="1"/>
          <p:nvPr>
            <p:ph idx="4294967295" type="subTitle"/>
          </p:nvPr>
        </p:nvSpPr>
        <p:spPr>
          <a:xfrm>
            <a:off x="5448850" y="3856150"/>
            <a:ext cx="90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30%</a:t>
            </a:r>
            <a:endParaRPr sz="2200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91" name="Google Shape;1191;p65"/>
          <p:cNvSpPr txBox="1"/>
          <p:nvPr>
            <p:ph idx="4294967295" type="subTitle"/>
          </p:nvPr>
        </p:nvSpPr>
        <p:spPr>
          <a:xfrm>
            <a:off x="6467475" y="3856150"/>
            <a:ext cx="90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80%</a:t>
            </a:r>
            <a:endParaRPr sz="22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92" name="Google Shape;1192;p65"/>
          <p:cNvSpPr txBox="1"/>
          <p:nvPr>
            <p:ph idx="4294967295" type="subTitle"/>
          </p:nvPr>
        </p:nvSpPr>
        <p:spPr>
          <a:xfrm>
            <a:off x="7486100" y="3856150"/>
            <a:ext cx="90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198" name="Google Shape;1198;p66"/>
          <p:cNvSpPr/>
          <p:nvPr/>
        </p:nvSpPr>
        <p:spPr>
          <a:xfrm>
            <a:off x="1411483" y="1615175"/>
            <a:ext cx="1674020" cy="1674059"/>
          </a:xfrm>
          <a:custGeom>
            <a:rect b="b" l="l" r="r" t="t"/>
            <a:pathLst>
              <a:path extrusionOk="0" h="43046" w="43045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6"/>
          <p:cNvSpPr/>
          <p:nvPr/>
        </p:nvSpPr>
        <p:spPr>
          <a:xfrm>
            <a:off x="1508979" y="1767040"/>
            <a:ext cx="1424618" cy="1370756"/>
          </a:xfrm>
          <a:custGeom>
            <a:rect b="b" l="l" r="r" t="t"/>
            <a:pathLst>
              <a:path extrusionOk="0" h="35247" w="36632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6"/>
          <p:cNvSpPr txBox="1"/>
          <p:nvPr/>
        </p:nvSpPr>
        <p:spPr>
          <a:xfrm>
            <a:off x="1446264" y="35144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75%</a:t>
            </a:r>
            <a:endParaRPr sz="20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01" name="Google Shape;1201;p66"/>
          <p:cNvSpPr/>
          <p:nvPr/>
        </p:nvSpPr>
        <p:spPr>
          <a:xfrm>
            <a:off x="1411495" y="1615425"/>
            <a:ext cx="1674000" cy="1674000"/>
          </a:xfrm>
          <a:prstGeom prst="blockArc">
            <a:avLst>
              <a:gd fmla="val 5981036" name="adj1"/>
              <a:gd fmla="val 1956664" name="adj2"/>
              <a:gd fmla="val 5171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6"/>
          <p:cNvSpPr/>
          <p:nvPr/>
        </p:nvSpPr>
        <p:spPr>
          <a:xfrm>
            <a:off x="1563257" y="1767013"/>
            <a:ext cx="1370400" cy="1370400"/>
          </a:xfrm>
          <a:prstGeom prst="blockArc">
            <a:avLst>
              <a:gd fmla="val 10800000" name="adj1"/>
              <a:gd fmla="val 1840440" name="adj2"/>
              <a:gd fmla="val 5981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6"/>
          <p:cNvSpPr txBox="1"/>
          <p:nvPr/>
        </p:nvSpPr>
        <p:spPr>
          <a:xfrm>
            <a:off x="1446264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60</a:t>
            </a:r>
            <a:r>
              <a:rPr lang="en" sz="20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%</a:t>
            </a:r>
            <a:endParaRPr sz="20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04" name="Google Shape;1204;p66"/>
          <p:cNvSpPr txBox="1"/>
          <p:nvPr/>
        </p:nvSpPr>
        <p:spPr>
          <a:xfrm>
            <a:off x="2230880" y="351440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Female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05" name="Google Shape;1205;p66"/>
          <p:cNvSpPr txBox="1"/>
          <p:nvPr/>
        </p:nvSpPr>
        <p:spPr>
          <a:xfrm>
            <a:off x="2230889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Male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206" name="Google Shape;1206;p66"/>
          <p:cNvCxnSpPr>
            <a:stCxn id="1202" idx="0"/>
            <a:endCxn id="1203" idx="1"/>
          </p:cNvCxnSpPr>
          <p:nvPr/>
        </p:nvCxnSpPr>
        <p:spPr>
          <a:xfrm rot="5400000">
            <a:off x="619639" y="3278713"/>
            <a:ext cx="1811100" cy="158100"/>
          </a:xfrm>
          <a:prstGeom prst="bentConnector4">
            <a:avLst>
              <a:gd fmla="val -1062" name="adj1"/>
              <a:gd fmla="val 250538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66"/>
          <p:cNvCxnSpPr/>
          <p:nvPr/>
        </p:nvCxnSpPr>
        <p:spPr>
          <a:xfrm rot="10800000">
            <a:off x="1709408" y="3068100"/>
            <a:ext cx="0" cy="521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8" name="Google Shape;1208;p66"/>
          <p:cNvSpPr txBox="1"/>
          <p:nvPr/>
        </p:nvSpPr>
        <p:spPr>
          <a:xfrm>
            <a:off x="3650742" y="1671325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20-39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09" name="Google Shape;1209;p66"/>
          <p:cNvSpPr txBox="1"/>
          <p:nvPr/>
        </p:nvSpPr>
        <p:spPr>
          <a:xfrm>
            <a:off x="4014342" y="2318175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40-60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10" name="Google Shape;1210;p66"/>
          <p:cNvSpPr/>
          <p:nvPr/>
        </p:nvSpPr>
        <p:spPr>
          <a:xfrm>
            <a:off x="509057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6"/>
          <p:cNvSpPr/>
          <p:nvPr/>
        </p:nvSpPr>
        <p:spPr>
          <a:xfrm>
            <a:off x="540275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6"/>
          <p:cNvSpPr/>
          <p:nvPr/>
        </p:nvSpPr>
        <p:spPr>
          <a:xfrm>
            <a:off x="571492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66"/>
          <p:cNvSpPr/>
          <p:nvPr/>
        </p:nvSpPr>
        <p:spPr>
          <a:xfrm>
            <a:off x="602710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6"/>
          <p:cNvSpPr/>
          <p:nvPr/>
        </p:nvSpPr>
        <p:spPr>
          <a:xfrm>
            <a:off x="633927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6"/>
          <p:cNvSpPr/>
          <p:nvPr/>
        </p:nvSpPr>
        <p:spPr>
          <a:xfrm>
            <a:off x="665145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6"/>
          <p:cNvSpPr/>
          <p:nvPr/>
        </p:nvSpPr>
        <p:spPr>
          <a:xfrm>
            <a:off x="696362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6"/>
          <p:cNvSpPr/>
          <p:nvPr/>
        </p:nvSpPr>
        <p:spPr>
          <a:xfrm>
            <a:off x="509057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6"/>
          <p:cNvSpPr/>
          <p:nvPr/>
        </p:nvSpPr>
        <p:spPr>
          <a:xfrm>
            <a:off x="540275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66"/>
          <p:cNvSpPr/>
          <p:nvPr/>
        </p:nvSpPr>
        <p:spPr>
          <a:xfrm>
            <a:off x="571492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66"/>
          <p:cNvSpPr/>
          <p:nvPr/>
        </p:nvSpPr>
        <p:spPr>
          <a:xfrm>
            <a:off x="602710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66"/>
          <p:cNvSpPr/>
          <p:nvPr/>
        </p:nvSpPr>
        <p:spPr>
          <a:xfrm>
            <a:off x="633927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66"/>
          <p:cNvSpPr/>
          <p:nvPr/>
        </p:nvSpPr>
        <p:spPr>
          <a:xfrm>
            <a:off x="665145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66"/>
          <p:cNvSpPr/>
          <p:nvPr/>
        </p:nvSpPr>
        <p:spPr>
          <a:xfrm>
            <a:off x="6963625" y="190530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66"/>
          <p:cNvSpPr/>
          <p:nvPr/>
        </p:nvSpPr>
        <p:spPr>
          <a:xfrm>
            <a:off x="5090575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6"/>
          <p:cNvSpPr/>
          <p:nvPr/>
        </p:nvSpPr>
        <p:spPr>
          <a:xfrm>
            <a:off x="5402750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6"/>
          <p:cNvSpPr/>
          <p:nvPr/>
        </p:nvSpPr>
        <p:spPr>
          <a:xfrm>
            <a:off x="5714925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6"/>
          <p:cNvSpPr/>
          <p:nvPr/>
        </p:nvSpPr>
        <p:spPr>
          <a:xfrm>
            <a:off x="6027100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6"/>
          <p:cNvSpPr/>
          <p:nvPr/>
        </p:nvSpPr>
        <p:spPr>
          <a:xfrm>
            <a:off x="6339275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66"/>
          <p:cNvSpPr/>
          <p:nvPr/>
        </p:nvSpPr>
        <p:spPr>
          <a:xfrm>
            <a:off x="6651450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66"/>
          <p:cNvSpPr/>
          <p:nvPr/>
        </p:nvSpPr>
        <p:spPr>
          <a:xfrm>
            <a:off x="6963625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6"/>
          <p:cNvSpPr/>
          <p:nvPr/>
        </p:nvSpPr>
        <p:spPr>
          <a:xfrm>
            <a:off x="509057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6"/>
          <p:cNvSpPr/>
          <p:nvPr/>
        </p:nvSpPr>
        <p:spPr>
          <a:xfrm>
            <a:off x="5402750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66"/>
          <p:cNvSpPr/>
          <p:nvPr/>
        </p:nvSpPr>
        <p:spPr>
          <a:xfrm>
            <a:off x="571492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66"/>
          <p:cNvSpPr/>
          <p:nvPr/>
        </p:nvSpPr>
        <p:spPr>
          <a:xfrm>
            <a:off x="6027100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66"/>
          <p:cNvSpPr/>
          <p:nvPr/>
        </p:nvSpPr>
        <p:spPr>
          <a:xfrm>
            <a:off x="633927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6"/>
          <p:cNvSpPr/>
          <p:nvPr/>
        </p:nvSpPr>
        <p:spPr>
          <a:xfrm>
            <a:off x="6651450" y="258565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66"/>
          <p:cNvSpPr/>
          <p:nvPr/>
        </p:nvSpPr>
        <p:spPr>
          <a:xfrm>
            <a:off x="6963625" y="258565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66"/>
          <p:cNvSpPr txBox="1"/>
          <p:nvPr/>
        </p:nvSpPr>
        <p:spPr>
          <a:xfrm>
            <a:off x="7275792" y="1671325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80%</a:t>
            </a:r>
            <a:endParaRPr sz="24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39" name="Google Shape;1239;p66"/>
          <p:cNvSpPr txBox="1"/>
          <p:nvPr/>
        </p:nvSpPr>
        <p:spPr>
          <a:xfrm>
            <a:off x="7275792" y="2332976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4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240" name="Google Shape;1240;p66"/>
          <p:cNvGrpSpPr/>
          <p:nvPr/>
        </p:nvGrpSpPr>
        <p:grpSpPr>
          <a:xfrm>
            <a:off x="4923267" y="3422061"/>
            <a:ext cx="417992" cy="1036638"/>
            <a:chOff x="3343310" y="4475555"/>
            <a:chExt cx="127717" cy="316753"/>
          </a:xfrm>
        </p:grpSpPr>
        <p:sp>
          <p:nvSpPr>
            <p:cNvPr id="1241" name="Google Shape;1241;p6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66"/>
          <p:cNvSpPr txBox="1"/>
          <p:nvPr/>
        </p:nvSpPr>
        <p:spPr>
          <a:xfrm>
            <a:off x="5756375" y="3422050"/>
            <a:ext cx="1595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91440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500,000+</a:t>
            </a:r>
            <a:endParaRPr sz="30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44" name="Google Shape;1244;p66"/>
          <p:cNvSpPr txBox="1"/>
          <p:nvPr/>
        </p:nvSpPr>
        <p:spPr>
          <a:xfrm>
            <a:off x="5680688" y="3830650"/>
            <a:ext cx="1746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Employees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45" name="Google Shape;1245;p66"/>
          <p:cNvSpPr/>
          <p:nvPr/>
        </p:nvSpPr>
        <p:spPr>
          <a:xfrm>
            <a:off x="5482538" y="3388075"/>
            <a:ext cx="184200" cy="1104600"/>
          </a:xfrm>
          <a:prstGeom prst="rightBrace">
            <a:avLst>
              <a:gd fmla="val 0" name="adj1"/>
              <a:gd fmla="val 84884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6" name="Google Shape;1246;p66"/>
          <p:cNvCxnSpPr>
            <a:stCxn id="1245" idx="1"/>
          </p:cNvCxnSpPr>
          <p:nvPr/>
        </p:nvCxnSpPr>
        <p:spPr>
          <a:xfrm>
            <a:off x="5666738" y="4325704"/>
            <a:ext cx="1774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47" name="Google Shape;1247;p66"/>
          <p:cNvGrpSpPr/>
          <p:nvPr/>
        </p:nvGrpSpPr>
        <p:grpSpPr>
          <a:xfrm>
            <a:off x="4363992" y="3422061"/>
            <a:ext cx="417992" cy="1036638"/>
            <a:chOff x="3343310" y="4475555"/>
            <a:chExt cx="127717" cy="316753"/>
          </a:xfrm>
        </p:grpSpPr>
        <p:sp>
          <p:nvSpPr>
            <p:cNvPr id="1248" name="Google Shape;1248;p66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6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66"/>
          <p:cNvSpPr txBox="1"/>
          <p:nvPr/>
        </p:nvSpPr>
        <p:spPr>
          <a:xfrm>
            <a:off x="1307862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GENDER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51" name="Google Shape;1251;p66"/>
          <p:cNvSpPr txBox="1"/>
          <p:nvPr/>
        </p:nvSpPr>
        <p:spPr>
          <a:xfrm>
            <a:off x="5282437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AGE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67"/>
          <p:cNvGrpSpPr/>
          <p:nvPr/>
        </p:nvGrpSpPr>
        <p:grpSpPr>
          <a:xfrm>
            <a:off x="0" y="2139400"/>
            <a:ext cx="4962900" cy="3012375"/>
            <a:chOff x="0" y="2139400"/>
            <a:chExt cx="4962900" cy="3012375"/>
          </a:xfrm>
        </p:grpSpPr>
        <p:sp>
          <p:nvSpPr>
            <p:cNvPr id="1257" name="Google Shape;1257;p67"/>
            <p:cNvSpPr/>
            <p:nvPr/>
          </p:nvSpPr>
          <p:spPr>
            <a:xfrm>
              <a:off x="0" y="3486775"/>
              <a:ext cx="4038900" cy="166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7"/>
            <p:cNvSpPr/>
            <p:nvPr/>
          </p:nvSpPr>
          <p:spPr>
            <a:xfrm>
              <a:off x="4038900" y="4219500"/>
              <a:ext cx="924000" cy="9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9" name="Google Shape;1259;p67"/>
            <p:cNvGrpSpPr/>
            <p:nvPr/>
          </p:nvGrpSpPr>
          <p:grpSpPr>
            <a:xfrm>
              <a:off x="0" y="2139400"/>
              <a:ext cx="1351800" cy="1347375"/>
              <a:chOff x="0" y="2139400"/>
              <a:chExt cx="1351800" cy="1347375"/>
            </a:xfrm>
          </p:grpSpPr>
          <p:sp>
            <p:nvSpPr>
              <p:cNvPr id="1260" name="Google Shape;1260;p67"/>
              <p:cNvSpPr/>
              <p:nvPr/>
            </p:nvSpPr>
            <p:spPr>
              <a:xfrm>
                <a:off x="0" y="2562775"/>
                <a:ext cx="924000" cy="92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67"/>
              <p:cNvSpPr/>
              <p:nvPr/>
            </p:nvSpPr>
            <p:spPr>
              <a:xfrm>
                <a:off x="924000" y="2139400"/>
                <a:ext cx="427800" cy="42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2" name="Google Shape;1262;p67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6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</a:t>
            </a:r>
            <a:r>
              <a:rPr lang="en">
                <a:solidFill>
                  <a:schemeClr val="accent3"/>
                </a:solidFill>
              </a:rPr>
              <a:t>WORDS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2" name="Google Shape;1272;p69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69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69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69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6" name="Google Shape;1276;p6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cxnSp>
        <p:nvCxnSpPr>
          <p:cNvPr id="1277" name="Google Shape;1277;p69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78" name="Google Shape;1278;p69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279" name="Google Shape;1279;p69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9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69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282" name="Google Shape;1282;p69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69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285" name="Google Shape;1285;p69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9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69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288" name="Google Shape;1288;p69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0" name="Google Shape;1290;p69"/>
          <p:cNvSpPr txBox="1"/>
          <p:nvPr>
            <p:ph idx="4294967295" type="ctrTitle"/>
          </p:nvPr>
        </p:nvSpPr>
        <p:spPr>
          <a:xfrm>
            <a:off x="610450" y="1977263"/>
            <a:ext cx="1881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</a:t>
            </a:r>
            <a:endParaRPr sz="1800"/>
          </a:p>
        </p:txBody>
      </p:sp>
      <p:sp>
        <p:nvSpPr>
          <p:cNvPr id="1291" name="Google Shape;1291;p69"/>
          <p:cNvSpPr txBox="1"/>
          <p:nvPr>
            <p:ph idx="4294967295" type="subTitle"/>
          </p:nvPr>
        </p:nvSpPr>
        <p:spPr>
          <a:xfrm>
            <a:off x="610438" y="148995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292" name="Google Shape;1292;p69"/>
          <p:cNvSpPr txBox="1"/>
          <p:nvPr>
            <p:ph idx="4294967295" type="ctrTitle"/>
          </p:nvPr>
        </p:nvSpPr>
        <p:spPr>
          <a:xfrm>
            <a:off x="6720390" y="3438422"/>
            <a:ext cx="18813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NEPTUNE</a:t>
            </a:r>
            <a:endParaRPr sz="1800"/>
          </a:p>
        </p:txBody>
      </p:sp>
      <p:sp>
        <p:nvSpPr>
          <p:cNvPr id="1293" name="Google Shape;1293;p69"/>
          <p:cNvSpPr txBox="1"/>
          <p:nvPr>
            <p:ph idx="4294967295" type="subTitle"/>
          </p:nvPr>
        </p:nvSpPr>
        <p:spPr>
          <a:xfrm>
            <a:off x="6720378" y="366058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1294" name="Google Shape;1294;p69"/>
          <p:cNvSpPr txBox="1"/>
          <p:nvPr>
            <p:ph idx="4294967295" type="ctrTitle"/>
          </p:nvPr>
        </p:nvSpPr>
        <p:spPr>
          <a:xfrm>
            <a:off x="2647200" y="3438422"/>
            <a:ext cx="18813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JUPITER</a:t>
            </a:r>
            <a:endParaRPr sz="1800"/>
          </a:p>
        </p:txBody>
      </p:sp>
      <p:sp>
        <p:nvSpPr>
          <p:cNvPr id="1295" name="Google Shape;1295;p69"/>
          <p:cNvSpPr txBox="1"/>
          <p:nvPr>
            <p:ph idx="4294967295" type="subTitle"/>
          </p:nvPr>
        </p:nvSpPr>
        <p:spPr>
          <a:xfrm>
            <a:off x="2532864" y="3660598"/>
            <a:ext cx="2109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296" name="Google Shape;1296;p69"/>
          <p:cNvSpPr txBox="1"/>
          <p:nvPr>
            <p:ph idx="4294967295" type="ctrTitle"/>
          </p:nvPr>
        </p:nvSpPr>
        <p:spPr>
          <a:xfrm>
            <a:off x="4683963" y="1977263"/>
            <a:ext cx="1881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1297" name="Google Shape;1297;p69"/>
          <p:cNvSpPr txBox="1"/>
          <p:nvPr>
            <p:ph idx="4294967295" type="subTitle"/>
          </p:nvPr>
        </p:nvSpPr>
        <p:spPr>
          <a:xfrm>
            <a:off x="4569650" y="1489967"/>
            <a:ext cx="21099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1298" name="Google Shape;1298;p69"/>
          <p:cNvSpPr txBox="1"/>
          <p:nvPr>
            <p:ph idx="4294967295" type="ctrTitle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DAY 01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299" name="Google Shape;1299;p69"/>
          <p:cNvSpPr txBox="1"/>
          <p:nvPr>
            <p:ph idx="4294967295" type="ctrTitle"/>
          </p:nvPr>
        </p:nvSpPr>
        <p:spPr>
          <a:xfrm>
            <a:off x="2944650" y="2113408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DAY 02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00" name="Google Shape;1300;p69"/>
          <p:cNvSpPr txBox="1"/>
          <p:nvPr>
            <p:ph idx="4294967295" type="ctrTitle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DAY 03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301" name="Google Shape;1301;p69"/>
          <p:cNvSpPr txBox="1"/>
          <p:nvPr>
            <p:ph idx="4294967295" type="ctrTitle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DAY 04</a:t>
            </a:r>
            <a:endParaRPr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 txBox="1"/>
          <p:nvPr/>
        </p:nvSpPr>
        <p:spPr>
          <a:xfrm>
            <a:off x="1980600" y="1972470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Ý TƯỞNG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5" name="Google Shape;655;p52"/>
          <p:cNvSpPr txBox="1"/>
          <p:nvPr/>
        </p:nvSpPr>
        <p:spPr>
          <a:xfrm>
            <a:off x="1326173" y="1749900"/>
            <a:ext cx="513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endParaRPr b="1" sz="5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6" name="Google Shape;656;p52"/>
          <p:cNvSpPr txBox="1"/>
          <p:nvPr/>
        </p:nvSpPr>
        <p:spPr>
          <a:xfrm>
            <a:off x="5937913" y="1972474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NỘI DUNG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7" name="Google Shape;657;p52"/>
          <p:cNvSpPr txBox="1"/>
          <p:nvPr/>
        </p:nvSpPr>
        <p:spPr>
          <a:xfrm>
            <a:off x="5190224" y="1749900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II</a:t>
            </a:r>
            <a:endParaRPr b="1" sz="5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8" name="Google Shape;658;p52"/>
          <p:cNvSpPr txBox="1"/>
          <p:nvPr/>
        </p:nvSpPr>
        <p:spPr>
          <a:xfrm>
            <a:off x="1980588" y="3646468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KẾT QUẢ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9" name="Google Shape;659;p52"/>
          <p:cNvSpPr txBox="1"/>
          <p:nvPr/>
        </p:nvSpPr>
        <p:spPr>
          <a:xfrm>
            <a:off x="1016446" y="3427025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III</a:t>
            </a:r>
            <a:endParaRPr b="1" sz="5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0" name="Google Shape;660;p52"/>
          <p:cNvSpPr txBox="1"/>
          <p:nvPr/>
        </p:nvSpPr>
        <p:spPr>
          <a:xfrm>
            <a:off x="5937913" y="3653764"/>
            <a:ext cx="2336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1" name="Google Shape;661;p52"/>
          <p:cNvSpPr txBox="1"/>
          <p:nvPr/>
        </p:nvSpPr>
        <p:spPr>
          <a:xfrm>
            <a:off x="5070624" y="3432072"/>
            <a:ext cx="867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IV</a:t>
            </a:r>
            <a:endParaRPr b="1" sz="5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2" name="Google Shape;662;p52"/>
          <p:cNvSpPr txBox="1"/>
          <p:nvPr/>
        </p:nvSpPr>
        <p:spPr>
          <a:xfrm>
            <a:off x="443450" y="517396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rgbClr val="FFD966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TIMELINE</a:t>
            </a:r>
            <a:endParaRPr sz="3400" u="sng">
              <a:solidFill>
                <a:srgbClr val="FFD966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cxnSp>
        <p:nvCxnSpPr>
          <p:cNvPr id="663" name="Google Shape;663;p52"/>
          <p:cNvCxnSpPr/>
          <p:nvPr/>
        </p:nvCxnSpPr>
        <p:spPr>
          <a:xfrm>
            <a:off x="1935300" y="1720200"/>
            <a:ext cx="0" cy="864000"/>
          </a:xfrm>
          <a:prstGeom prst="straightConnector1">
            <a:avLst/>
          </a:prstGeom>
          <a:noFill/>
          <a:ln cap="flat" cmpd="sng" w="19050">
            <a:solidFill>
              <a:srgbClr val="96FFF3"/>
            </a:solidFill>
            <a:prstDash val="solid"/>
            <a:round/>
            <a:headEnd len="med" w="med" type="none"/>
            <a:tailEnd len="med" w="med" type="none"/>
          </a:ln>
          <a:effectLst>
            <a:outerShdw blurRad="114300" rotWithShape="0" algn="bl" dir="2640000" dist="19050">
              <a:srgbClr val="96FFF3">
                <a:alpha val="76000"/>
              </a:srgbClr>
            </a:outerShdw>
          </a:effectLst>
        </p:spPr>
      </p:cxnSp>
      <p:cxnSp>
        <p:nvCxnSpPr>
          <p:cNvPr id="664" name="Google Shape;664;p52"/>
          <p:cNvCxnSpPr/>
          <p:nvPr/>
        </p:nvCxnSpPr>
        <p:spPr>
          <a:xfrm>
            <a:off x="5877638" y="1723337"/>
            <a:ext cx="0" cy="864000"/>
          </a:xfrm>
          <a:prstGeom prst="straightConnector1">
            <a:avLst/>
          </a:prstGeom>
          <a:noFill/>
          <a:ln cap="flat" cmpd="sng" w="19050">
            <a:solidFill>
              <a:srgbClr val="96FFF3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2640000" dist="19050">
              <a:srgbClr val="96FFF3">
                <a:alpha val="68000"/>
              </a:srgbClr>
            </a:outerShdw>
          </a:effectLst>
        </p:spPr>
      </p:cxnSp>
      <p:cxnSp>
        <p:nvCxnSpPr>
          <p:cNvPr id="665" name="Google Shape;665;p52"/>
          <p:cNvCxnSpPr/>
          <p:nvPr/>
        </p:nvCxnSpPr>
        <p:spPr>
          <a:xfrm>
            <a:off x="1932163" y="3402371"/>
            <a:ext cx="0" cy="864000"/>
          </a:xfrm>
          <a:prstGeom prst="straightConnector1">
            <a:avLst/>
          </a:prstGeom>
          <a:noFill/>
          <a:ln cap="flat" cmpd="sng" w="19050">
            <a:solidFill>
              <a:srgbClr val="96FFF3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2640000" dist="19050">
              <a:srgbClr val="96FFF3">
                <a:alpha val="68000"/>
              </a:srgbClr>
            </a:outerShdw>
          </a:effectLst>
        </p:spPr>
      </p:cxnSp>
      <p:cxnSp>
        <p:nvCxnSpPr>
          <p:cNvPr id="666" name="Google Shape;666;p52"/>
          <p:cNvCxnSpPr/>
          <p:nvPr/>
        </p:nvCxnSpPr>
        <p:spPr>
          <a:xfrm>
            <a:off x="5877638" y="3402371"/>
            <a:ext cx="0" cy="864000"/>
          </a:xfrm>
          <a:prstGeom prst="straightConnector1">
            <a:avLst/>
          </a:prstGeom>
          <a:noFill/>
          <a:ln cap="flat" cmpd="sng" w="19050">
            <a:solidFill>
              <a:srgbClr val="96FFF3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2640000" dist="19050">
              <a:srgbClr val="96FFF3">
                <a:alpha val="68000"/>
              </a:srgbClr>
            </a:outerShdw>
          </a:effectLst>
        </p:spPr>
      </p:cxnSp>
      <p:grpSp>
        <p:nvGrpSpPr>
          <p:cNvPr id="667" name="Google Shape;667;p52"/>
          <p:cNvGrpSpPr/>
          <p:nvPr/>
        </p:nvGrpSpPr>
        <p:grpSpPr>
          <a:xfrm flipH="1" rot="-5400000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668" name="Google Shape;668;p5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5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677" name="Google Shape;677;p5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5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rgbClr val="96FFF3"/>
            </a:solidFill>
            <a:ln>
              <a:noFill/>
            </a:ln>
            <a:effectLst>
              <a:outerShdw blurRad="200025" rotWithShape="0" algn="bl" dir="5400000" dist="19050">
                <a:srgbClr val="96FFF3">
                  <a:alpha val="67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70"/>
          <p:cNvPicPr preferRelativeResize="0"/>
          <p:nvPr/>
        </p:nvPicPr>
        <p:blipFill rotWithShape="1">
          <a:blip r:embed="rId3">
            <a:alphaModFix/>
          </a:blip>
          <a:srcRect b="32447" l="37085" r="3972" t="8631"/>
          <a:stretch/>
        </p:blipFill>
        <p:spPr>
          <a:xfrm>
            <a:off x="4545800" y="2883100"/>
            <a:ext cx="2546500" cy="1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70"/>
          <p:cNvPicPr preferRelativeResize="0"/>
          <p:nvPr/>
        </p:nvPicPr>
        <p:blipFill rotWithShape="1">
          <a:blip r:embed="rId4">
            <a:alphaModFix/>
          </a:blip>
          <a:srcRect b="23880" l="8853" r="15216" t="11226"/>
          <a:stretch/>
        </p:blipFill>
        <p:spPr>
          <a:xfrm>
            <a:off x="2035300" y="1451200"/>
            <a:ext cx="2510395" cy="14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70"/>
          <p:cNvSpPr/>
          <p:nvPr/>
        </p:nvSpPr>
        <p:spPr>
          <a:xfrm>
            <a:off x="4545850" y="2883100"/>
            <a:ext cx="2546400" cy="1431900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70"/>
          <p:cNvSpPr/>
          <p:nvPr/>
        </p:nvSpPr>
        <p:spPr>
          <a:xfrm>
            <a:off x="2035300" y="1451200"/>
            <a:ext cx="2510400" cy="1431900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70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CONSULTANTS</a:t>
            </a:r>
            <a:endParaRPr sz="3000"/>
          </a:p>
        </p:txBody>
      </p:sp>
      <p:sp>
        <p:nvSpPr>
          <p:cNvPr id="1311" name="Google Shape;1311;p70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</p:txBody>
      </p:sp>
      <p:sp>
        <p:nvSpPr>
          <p:cNvPr id="1312" name="Google Shape;1312;p70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313" name="Google Shape;1313;p70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DOE</a:t>
            </a:r>
            <a:endParaRPr/>
          </a:p>
        </p:txBody>
      </p:sp>
      <p:sp>
        <p:nvSpPr>
          <p:cNvPr id="1314" name="Google Shape;1314;p70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315" name="Google Shape;1315;p70"/>
          <p:cNvSpPr/>
          <p:nvPr/>
        </p:nvSpPr>
        <p:spPr>
          <a:xfrm>
            <a:off x="1783325" y="119922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70"/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1"/>
          <p:cNvSpPr txBox="1"/>
          <p:nvPr>
            <p:ph type="ctrTitle"/>
          </p:nvPr>
        </p:nvSpPr>
        <p:spPr>
          <a:xfrm>
            <a:off x="3044100" y="3247750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322" name="Google Shape;1322;p71"/>
          <p:cNvSpPr txBox="1"/>
          <p:nvPr>
            <p:ph idx="1" type="subTitle"/>
          </p:nvPr>
        </p:nvSpPr>
        <p:spPr>
          <a:xfrm>
            <a:off x="2333000" y="1423125"/>
            <a:ext cx="4478100" cy="17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“This is a quote. Words full of wisdom that someone important said and can make the reader get inspired.”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72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PARTNERS</a:t>
            </a:r>
            <a:endParaRPr sz="3000"/>
          </a:p>
        </p:txBody>
      </p:sp>
      <p:sp>
        <p:nvSpPr>
          <p:cNvPr id="1328" name="Google Shape;1328;p72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29" name="Google Shape;1329;p72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</a:t>
            </a:r>
            <a:r>
              <a:rPr lang="en"/>
              <a:t>has an extremely poisonous atmosphere</a:t>
            </a:r>
            <a:endParaRPr/>
          </a:p>
        </p:txBody>
      </p:sp>
      <p:sp>
        <p:nvSpPr>
          <p:cNvPr id="1330" name="Google Shape;1330;p72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331" name="Google Shape;1331;p72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32" name="Google Shape;1332;p72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333" name="Google Shape;1333;p72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334" name="Google Shape;1334;p72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335" name="Google Shape;1335;p72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336" name="Google Shape;1336;p72"/>
          <p:cNvSpPr/>
          <p:nvPr/>
        </p:nvSpPr>
        <p:spPr>
          <a:xfrm>
            <a:off x="3174876" y="1346300"/>
            <a:ext cx="2794205" cy="2794153"/>
          </a:xfrm>
          <a:custGeom>
            <a:rect b="b" l="l" r="r" t="t"/>
            <a:pathLst>
              <a:path extrusionOk="0" h="53592" w="53593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72"/>
          <p:cNvSpPr/>
          <p:nvPr/>
        </p:nvSpPr>
        <p:spPr>
          <a:xfrm>
            <a:off x="3363449" y="1535500"/>
            <a:ext cx="2417042" cy="2416417"/>
          </a:xfrm>
          <a:custGeom>
            <a:rect b="b" l="l" r="r" t="t"/>
            <a:pathLst>
              <a:path extrusionOk="0" h="46347" w="46359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2"/>
          <p:cNvSpPr/>
          <p:nvPr/>
        </p:nvSpPr>
        <p:spPr>
          <a:xfrm>
            <a:off x="3471839" y="1723396"/>
            <a:ext cx="2120119" cy="2039932"/>
          </a:xfrm>
          <a:custGeom>
            <a:rect b="b" l="l" r="r" t="t"/>
            <a:pathLst>
              <a:path extrusionOk="0" h="39126" w="40664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72"/>
          <p:cNvSpPr/>
          <p:nvPr/>
        </p:nvSpPr>
        <p:spPr>
          <a:xfrm>
            <a:off x="3674854" y="1911761"/>
            <a:ext cx="1728515" cy="1663030"/>
          </a:xfrm>
          <a:custGeom>
            <a:rect b="b" l="l" r="r" t="t"/>
            <a:pathLst>
              <a:path extrusionOk="0" h="31897" w="33153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72"/>
          <p:cNvSpPr/>
          <p:nvPr/>
        </p:nvSpPr>
        <p:spPr>
          <a:xfrm rot="-8999970">
            <a:off x="3174921" y="1347034"/>
            <a:ext cx="2794158" cy="2793489"/>
          </a:xfrm>
          <a:prstGeom prst="blockArc">
            <a:avLst>
              <a:gd fmla="val 15791057" name="adj1"/>
              <a:gd fmla="val 10360267" name="adj2"/>
              <a:gd fmla="val 86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72"/>
          <p:cNvSpPr/>
          <p:nvPr/>
        </p:nvSpPr>
        <p:spPr>
          <a:xfrm>
            <a:off x="3363451" y="1535447"/>
            <a:ext cx="2417100" cy="2416500"/>
          </a:xfrm>
          <a:prstGeom prst="blockArc">
            <a:avLst>
              <a:gd fmla="val 18313733" name="adj1"/>
              <a:gd fmla="val 10538502" name="adj2"/>
              <a:gd fmla="val 100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72"/>
          <p:cNvSpPr/>
          <p:nvPr/>
        </p:nvSpPr>
        <p:spPr>
          <a:xfrm rot="4870002">
            <a:off x="3552388" y="1724236"/>
            <a:ext cx="2039591" cy="2038998"/>
          </a:xfrm>
          <a:prstGeom prst="blockArc">
            <a:avLst>
              <a:gd fmla="val 2412399" name="adj1"/>
              <a:gd fmla="val 10510293" name="adj2"/>
              <a:gd fmla="val 1218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72"/>
          <p:cNvSpPr/>
          <p:nvPr/>
        </p:nvSpPr>
        <p:spPr>
          <a:xfrm rot="788870">
            <a:off x="3743754" y="1915710"/>
            <a:ext cx="1656523" cy="1655871"/>
          </a:xfrm>
          <a:prstGeom prst="blockArc">
            <a:avLst>
              <a:gd fmla="val 19721094" name="adj1"/>
              <a:gd fmla="val 10510293" name="adj2"/>
              <a:gd fmla="val 1218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4" name="Google Shape;1344;p72"/>
          <p:cNvCxnSpPr/>
          <p:nvPr/>
        </p:nvCxnSpPr>
        <p:spPr>
          <a:xfrm>
            <a:off x="2068344" y="2735750"/>
            <a:ext cx="1716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45" name="Google Shape;1345;p72"/>
          <p:cNvCxnSpPr/>
          <p:nvPr/>
        </p:nvCxnSpPr>
        <p:spPr>
          <a:xfrm>
            <a:off x="2068344" y="3062800"/>
            <a:ext cx="15774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46" name="Google Shape;1346;p72"/>
          <p:cNvCxnSpPr/>
          <p:nvPr/>
        </p:nvCxnSpPr>
        <p:spPr>
          <a:xfrm rot="10800000">
            <a:off x="5715844" y="2735750"/>
            <a:ext cx="1310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47" name="Google Shape;1347;p72"/>
          <p:cNvCxnSpPr/>
          <p:nvPr/>
        </p:nvCxnSpPr>
        <p:spPr>
          <a:xfrm rot="10800000">
            <a:off x="5878144" y="3062800"/>
            <a:ext cx="1147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73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</p:txBody>
      </p:sp>
      <p:sp>
        <p:nvSpPr>
          <p:cNvPr id="1353" name="Google Shape;1353;p73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—ALIYA FARLEY</a:t>
            </a:r>
            <a:endParaRPr/>
          </a:p>
        </p:txBody>
      </p:sp>
      <p:sp>
        <p:nvSpPr>
          <p:cNvPr id="1354" name="Google Shape;1354;p73"/>
          <p:cNvSpPr txBox="1"/>
          <p:nvPr>
            <p:ph type="ctrTitle"/>
          </p:nvPr>
        </p:nvSpPr>
        <p:spPr>
          <a:xfrm>
            <a:off x="892925" y="2302200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—RYAN DIXON</a:t>
            </a:r>
            <a:endParaRPr/>
          </a:p>
        </p:txBody>
      </p:sp>
      <p:sp>
        <p:nvSpPr>
          <p:cNvPr id="1355" name="Google Shape;1355;p73"/>
          <p:cNvSpPr txBox="1"/>
          <p:nvPr>
            <p:ph idx="1" type="subTitle"/>
          </p:nvPr>
        </p:nvSpPr>
        <p:spPr>
          <a:xfrm>
            <a:off x="7333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of them all”</a:t>
            </a:r>
            <a:endParaRPr/>
          </a:p>
        </p:txBody>
      </p:sp>
      <p:sp>
        <p:nvSpPr>
          <p:cNvPr id="1356" name="Google Shape;1356;p73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 and is the second planet from the Sun”</a:t>
            </a:r>
            <a:endParaRPr/>
          </a:p>
        </p:txBody>
      </p:sp>
      <p:sp>
        <p:nvSpPr>
          <p:cNvPr id="1357" name="Google Shape;1357;p73"/>
          <p:cNvSpPr txBox="1"/>
          <p:nvPr>
            <p:ph idx="4" type="ctrTitle"/>
          </p:nvPr>
        </p:nvSpPr>
        <p:spPr>
          <a:xfrm>
            <a:off x="6371224" y="2302200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—HENRY McKANE</a:t>
            </a:r>
            <a:endParaRPr/>
          </a:p>
        </p:txBody>
      </p:sp>
      <p:sp>
        <p:nvSpPr>
          <p:cNvPr id="1358" name="Google Shape;1358;p73"/>
          <p:cNvSpPr txBox="1"/>
          <p:nvPr>
            <p:ph idx="5" type="subTitle"/>
          </p:nvPr>
        </p:nvSpPr>
        <p:spPr>
          <a:xfrm>
            <a:off x="61765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a gas giant and the biggest planet in the Solar System”</a:t>
            </a:r>
            <a:endParaRPr/>
          </a:p>
        </p:txBody>
      </p:sp>
      <p:sp>
        <p:nvSpPr>
          <p:cNvPr id="1359" name="Google Shape;1359;p73"/>
          <p:cNvSpPr txBox="1"/>
          <p:nvPr>
            <p:ph idx="7" type="ctrTitle"/>
          </p:nvPr>
        </p:nvSpPr>
        <p:spPr>
          <a:xfrm>
            <a:off x="892925" y="4134800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—BILLY BROOKS</a:t>
            </a:r>
            <a:endParaRPr/>
          </a:p>
        </p:txBody>
      </p:sp>
      <p:sp>
        <p:nvSpPr>
          <p:cNvPr id="1360" name="Google Shape;1360;p73"/>
          <p:cNvSpPr txBox="1"/>
          <p:nvPr>
            <p:ph idx="8" type="subTitle"/>
          </p:nvPr>
        </p:nvSpPr>
        <p:spPr>
          <a:xfrm>
            <a:off x="7333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“Saturn is composed mostly of hydrogen and helium”</a:t>
            </a:r>
            <a:endParaRPr/>
          </a:p>
        </p:txBody>
      </p:sp>
      <p:sp>
        <p:nvSpPr>
          <p:cNvPr id="1361" name="Google Shape;1361;p73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—LUCY JADE</a:t>
            </a:r>
            <a:endParaRPr/>
          </a:p>
        </p:txBody>
      </p:sp>
      <p:sp>
        <p:nvSpPr>
          <p:cNvPr id="1362" name="Google Shape;1362;p73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Sun is the star at the center of the Solar System”</a:t>
            </a:r>
            <a:endParaRPr/>
          </a:p>
        </p:txBody>
      </p:sp>
      <p:sp>
        <p:nvSpPr>
          <p:cNvPr id="1363" name="Google Shape;1363;p73"/>
          <p:cNvSpPr txBox="1"/>
          <p:nvPr>
            <p:ph idx="14" type="ctrTitle"/>
          </p:nvPr>
        </p:nvSpPr>
        <p:spPr>
          <a:xfrm>
            <a:off x="6371224" y="4134800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—ROSE CLARK</a:t>
            </a:r>
            <a:endParaRPr/>
          </a:p>
        </p:txBody>
      </p:sp>
      <p:sp>
        <p:nvSpPr>
          <p:cNvPr id="1364" name="Google Shape;1364;p73"/>
          <p:cNvSpPr txBox="1"/>
          <p:nvPr>
            <p:ph idx="15" type="subTitle"/>
          </p:nvPr>
        </p:nvSpPr>
        <p:spPr>
          <a:xfrm>
            <a:off x="61765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the fourth-largest planet in the Solar System</a:t>
            </a:r>
            <a:r>
              <a:rPr lang="en"/>
              <a:t>”</a:t>
            </a:r>
            <a:endParaRPr/>
          </a:p>
        </p:txBody>
      </p:sp>
      <p:sp>
        <p:nvSpPr>
          <p:cNvPr id="1365" name="Google Shape;1365;p73"/>
          <p:cNvSpPr/>
          <p:nvPr/>
        </p:nvSpPr>
        <p:spPr>
          <a:xfrm>
            <a:off x="16258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3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3"/>
          <p:cNvSpPr/>
          <p:nvPr/>
        </p:nvSpPr>
        <p:spPr>
          <a:xfrm>
            <a:off x="7104124" y="30052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73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3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3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3"/>
          <p:cNvCxnSpPr>
            <a:stCxn id="1368" idx="3"/>
            <a:endCxn id="1366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73"/>
          <p:cNvCxnSpPr>
            <a:stCxn id="1366" idx="3"/>
            <a:endCxn id="1370" idx="1"/>
          </p:cNvCxnSpPr>
          <p:nvPr/>
        </p:nvCxnSpPr>
        <p:spPr>
          <a:xfrm flipH="1" rot="10800000">
            <a:off x="4776663" y="1371034"/>
            <a:ext cx="2327400" cy="1842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3" name="Google Shape;1373;p73"/>
          <p:cNvGrpSpPr/>
          <p:nvPr/>
        </p:nvGrpSpPr>
        <p:grpSpPr>
          <a:xfrm>
            <a:off x="4436544" y="3036686"/>
            <a:ext cx="264813" cy="352693"/>
            <a:chOff x="6703732" y="3346936"/>
            <a:chExt cx="264813" cy="352693"/>
          </a:xfrm>
        </p:grpSpPr>
        <p:sp>
          <p:nvSpPr>
            <p:cNvPr id="1374" name="Google Shape;1374;p73"/>
            <p:cNvSpPr/>
            <p:nvPr/>
          </p:nvSpPr>
          <p:spPr>
            <a:xfrm>
              <a:off x="6797283" y="3468777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3"/>
            <p:cNvSpPr/>
            <p:nvPr/>
          </p:nvSpPr>
          <p:spPr>
            <a:xfrm>
              <a:off x="6863272" y="3468777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3"/>
            <p:cNvSpPr/>
            <p:nvPr/>
          </p:nvSpPr>
          <p:spPr>
            <a:xfrm>
              <a:off x="6814231" y="3507712"/>
              <a:ext cx="43433" cy="15777"/>
            </a:xfrm>
            <a:custGeom>
              <a:rect b="b" l="l" r="r" t="t"/>
              <a:pathLst>
                <a:path extrusionOk="0" h="498" w="1371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3"/>
            <p:cNvSpPr/>
            <p:nvPr/>
          </p:nvSpPr>
          <p:spPr>
            <a:xfrm>
              <a:off x="6902143" y="3489876"/>
              <a:ext cx="32" cy="412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3"/>
            <p:cNvSpPr/>
            <p:nvPr/>
          </p:nvSpPr>
          <p:spPr>
            <a:xfrm>
              <a:off x="6703732" y="3346936"/>
              <a:ext cx="264813" cy="352693"/>
            </a:xfrm>
            <a:custGeom>
              <a:rect b="b" l="l" r="r" t="t"/>
              <a:pathLst>
                <a:path extrusionOk="0" h="11133" w="8359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73"/>
          <p:cNvGrpSpPr/>
          <p:nvPr/>
        </p:nvGrpSpPr>
        <p:grpSpPr>
          <a:xfrm>
            <a:off x="1697949" y="3039620"/>
            <a:ext cx="271244" cy="346801"/>
            <a:chOff x="4899999" y="2882095"/>
            <a:chExt cx="271244" cy="346801"/>
          </a:xfrm>
        </p:grpSpPr>
        <p:sp>
          <p:nvSpPr>
            <p:cNvPr id="1380" name="Google Shape;1380;p73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3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3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3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3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3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3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3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3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3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73"/>
          <p:cNvGrpSpPr/>
          <p:nvPr/>
        </p:nvGrpSpPr>
        <p:grpSpPr>
          <a:xfrm>
            <a:off x="1707236" y="1198029"/>
            <a:ext cx="260283" cy="345914"/>
            <a:chOff x="8055961" y="2881842"/>
            <a:chExt cx="260283" cy="345914"/>
          </a:xfrm>
        </p:grpSpPr>
        <p:sp>
          <p:nvSpPr>
            <p:cNvPr id="1391" name="Google Shape;1391;p73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3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3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3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73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1396" name="Google Shape;1396;p73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3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3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3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3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3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3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3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4" name="Google Shape;1404;p73"/>
          <p:cNvGrpSpPr/>
          <p:nvPr/>
        </p:nvGrpSpPr>
        <p:grpSpPr>
          <a:xfrm>
            <a:off x="7185420" y="3036299"/>
            <a:ext cx="264433" cy="353454"/>
            <a:chOff x="8054820" y="2416399"/>
            <a:chExt cx="264433" cy="353454"/>
          </a:xfrm>
        </p:grpSpPr>
        <p:sp>
          <p:nvSpPr>
            <p:cNvPr id="1405" name="Google Shape;1405;p73"/>
            <p:cNvSpPr/>
            <p:nvPr/>
          </p:nvSpPr>
          <p:spPr>
            <a:xfrm>
              <a:off x="8148371" y="2538621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3"/>
            <p:cNvSpPr/>
            <p:nvPr/>
          </p:nvSpPr>
          <p:spPr>
            <a:xfrm>
              <a:off x="8214361" y="2538621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3"/>
            <p:cNvSpPr/>
            <p:nvPr/>
          </p:nvSpPr>
          <p:spPr>
            <a:xfrm>
              <a:off x="8054820" y="2416399"/>
              <a:ext cx="264433" cy="353454"/>
            </a:xfrm>
            <a:custGeom>
              <a:rect b="b" l="l" r="r" t="t"/>
              <a:pathLst>
                <a:path extrusionOk="0" h="11157" w="8347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3"/>
            <p:cNvSpPr/>
            <p:nvPr/>
          </p:nvSpPr>
          <p:spPr>
            <a:xfrm>
              <a:off x="8164972" y="2582371"/>
              <a:ext cx="43782" cy="15492"/>
            </a:xfrm>
            <a:custGeom>
              <a:rect b="b" l="l" r="r" t="t"/>
              <a:pathLst>
                <a:path extrusionOk="0" h="489" w="1382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3"/>
            <p:cNvSpPr/>
            <p:nvPr/>
          </p:nvSpPr>
          <p:spPr>
            <a:xfrm>
              <a:off x="8141592" y="2519137"/>
              <a:ext cx="18501" cy="13844"/>
            </a:xfrm>
            <a:custGeom>
              <a:rect b="b" l="l" r="r" t="t"/>
              <a:pathLst>
                <a:path extrusionOk="0" h="437" w="584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3"/>
            <p:cNvSpPr/>
            <p:nvPr/>
          </p:nvSpPr>
          <p:spPr>
            <a:xfrm>
              <a:off x="8211731" y="2518409"/>
              <a:ext cx="18881" cy="13812"/>
            </a:xfrm>
            <a:custGeom>
              <a:rect b="b" l="l" r="r" t="t"/>
              <a:pathLst>
                <a:path extrusionOk="0" h="436" w="596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73"/>
          <p:cNvGrpSpPr/>
          <p:nvPr/>
        </p:nvGrpSpPr>
        <p:grpSpPr>
          <a:xfrm>
            <a:off x="4435014" y="1193126"/>
            <a:ext cx="267854" cy="355735"/>
            <a:chOff x="4903389" y="1500214"/>
            <a:chExt cx="267854" cy="355735"/>
          </a:xfrm>
        </p:grpSpPr>
        <p:sp>
          <p:nvSpPr>
            <p:cNvPr id="1412" name="Google Shape;1412;p73"/>
            <p:cNvSpPr/>
            <p:nvPr/>
          </p:nvSpPr>
          <p:spPr>
            <a:xfrm>
              <a:off x="4997700" y="16118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3"/>
            <p:cNvSpPr/>
            <p:nvPr/>
          </p:nvSpPr>
          <p:spPr>
            <a:xfrm>
              <a:off x="5064830" y="161185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3"/>
            <p:cNvSpPr/>
            <p:nvPr/>
          </p:nvSpPr>
          <p:spPr>
            <a:xfrm>
              <a:off x="5013160" y="1650820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3"/>
            <p:cNvSpPr/>
            <p:nvPr/>
          </p:nvSpPr>
          <p:spPr>
            <a:xfrm>
              <a:off x="4903389" y="1500214"/>
              <a:ext cx="267854" cy="355735"/>
            </a:xfrm>
            <a:custGeom>
              <a:rect b="b" l="l" r="r" t="t"/>
              <a:pathLst>
                <a:path extrusionOk="0" h="11229" w="8455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3"/>
            <p:cNvSpPr/>
            <p:nvPr/>
          </p:nvSpPr>
          <p:spPr>
            <a:xfrm>
              <a:off x="5031281" y="1828007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1" name="Google Shape;1421;p74"/>
          <p:cNvCxnSpPr>
            <a:endCxn id="1422" idx="1"/>
          </p:cNvCxnSpPr>
          <p:nvPr/>
        </p:nvCxnSpPr>
        <p:spPr>
          <a:xfrm flipH="1" rot="5400000">
            <a:off x="1203175" y="2002350"/>
            <a:ext cx="2287800" cy="1226700"/>
          </a:xfrm>
          <a:prstGeom prst="bentConnector4">
            <a:avLst>
              <a:gd fmla="val 23940" name="adj1"/>
              <a:gd fmla="val 119412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2" name="Google Shape;1422;p74"/>
          <p:cNvSpPr txBox="1"/>
          <p:nvPr>
            <p:ph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1423" name="Google Shape;1423;p74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75"/>
          <p:cNvSpPr/>
          <p:nvPr/>
        </p:nvSpPr>
        <p:spPr>
          <a:xfrm>
            <a:off x="819303" y="2003575"/>
            <a:ext cx="7524000" cy="212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5"/>
          <p:cNvSpPr/>
          <p:nvPr/>
        </p:nvSpPr>
        <p:spPr>
          <a:xfrm>
            <a:off x="952957" y="2111850"/>
            <a:ext cx="7256700" cy="19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graphicFrame>
        <p:nvGraphicFramePr>
          <p:cNvPr id="1431" name="Google Shape;1431;p75"/>
          <p:cNvGraphicFramePr/>
          <p:nvPr/>
        </p:nvGraphicFramePr>
        <p:xfrm>
          <a:off x="819303" y="14157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{764C5D26-F835-4529-BA5B-7FF086393CE6}</a:tableStyleId>
              </a:tblPr>
              <a:tblGrid>
                <a:gridCol w="1901200"/>
                <a:gridCol w="1334450"/>
                <a:gridCol w="1334450"/>
                <a:gridCol w="1334450"/>
                <a:gridCol w="1334450"/>
              </a:tblGrid>
              <a:tr h="66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REASON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6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MERCURY</a:t>
                      </a:r>
                      <a:endParaRPr sz="200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2010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Jupiter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It’s the closest planet to the Sun and the smallest one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6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MARS</a:t>
                      </a:r>
                      <a:endParaRPr sz="200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2012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Neptune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Despite being red, Mars is actually a cold place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6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VENUS</a:t>
                      </a:r>
                      <a:endParaRPr sz="200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2016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Saturn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It has a nice name and is the second planet from the Sun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1432" name="Google Shape;1432;p75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433" name="Google Shape;1433;p75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5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5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5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5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GOALS</a:t>
            </a:r>
            <a:endParaRPr sz="3000"/>
          </a:p>
        </p:txBody>
      </p:sp>
      <p:sp>
        <p:nvSpPr>
          <p:cNvPr id="1443" name="Google Shape;1443;p76"/>
          <p:cNvSpPr txBox="1"/>
          <p:nvPr>
            <p:ph idx="2" type="ctrTitle"/>
          </p:nvPr>
        </p:nvSpPr>
        <p:spPr>
          <a:xfrm>
            <a:off x="3623778" y="1267450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444" name="Google Shape;1444;p76"/>
          <p:cNvSpPr txBox="1"/>
          <p:nvPr>
            <p:ph type="ctrTitle"/>
          </p:nvPr>
        </p:nvSpPr>
        <p:spPr>
          <a:xfrm>
            <a:off x="1011830" y="1267450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45" name="Google Shape;1445;p76"/>
          <p:cNvSpPr txBox="1"/>
          <p:nvPr>
            <p:ph idx="1" type="subTitle"/>
          </p:nvPr>
        </p:nvSpPr>
        <p:spPr>
          <a:xfrm>
            <a:off x="1011830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446" name="Google Shape;1446;p76"/>
          <p:cNvSpPr txBox="1"/>
          <p:nvPr>
            <p:ph idx="3" type="subTitle"/>
          </p:nvPr>
        </p:nvSpPr>
        <p:spPr>
          <a:xfrm>
            <a:off x="3623778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447" name="Google Shape;1447;p76"/>
          <p:cNvSpPr txBox="1"/>
          <p:nvPr>
            <p:ph idx="4" type="ctrTitle"/>
          </p:nvPr>
        </p:nvSpPr>
        <p:spPr>
          <a:xfrm>
            <a:off x="6245198" y="1267450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48" name="Google Shape;1448;p76"/>
          <p:cNvSpPr txBox="1"/>
          <p:nvPr>
            <p:ph idx="5" type="subTitle"/>
          </p:nvPr>
        </p:nvSpPr>
        <p:spPr>
          <a:xfrm>
            <a:off x="6245198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grpSp>
        <p:nvGrpSpPr>
          <p:cNvPr id="1449" name="Google Shape;1449;p76"/>
          <p:cNvGrpSpPr/>
          <p:nvPr/>
        </p:nvGrpSpPr>
        <p:grpSpPr>
          <a:xfrm>
            <a:off x="3689974" y="2403057"/>
            <a:ext cx="1748907" cy="960537"/>
            <a:chOff x="2534925" y="2231825"/>
            <a:chExt cx="889350" cy="488475"/>
          </a:xfrm>
        </p:grpSpPr>
        <p:sp>
          <p:nvSpPr>
            <p:cNvPr id="1450" name="Google Shape;1450;p76"/>
            <p:cNvSpPr/>
            <p:nvPr/>
          </p:nvSpPr>
          <p:spPr>
            <a:xfrm>
              <a:off x="3334150" y="2674775"/>
              <a:ext cx="90125" cy="21125"/>
            </a:xfrm>
            <a:custGeom>
              <a:rect b="b" l="l" r="r" t="t"/>
              <a:pathLst>
                <a:path extrusionOk="0" h="845" w="3605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6"/>
            <p:cNvSpPr/>
            <p:nvPr/>
          </p:nvSpPr>
          <p:spPr>
            <a:xfrm>
              <a:off x="2534925" y="2656800"/>
              <a:ext cx="90125" cy="19875"/>
            </a:xfrm>
            <a:custGeom>
              <a:rect b="b" l="l" r="r" t="t"/>
              <a:pathLst>
                <a:path extrusionOk="0" h="795" w="3605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6"/>
            <p:cNvSpPr/>
            <p:nvPr/>
          </p:nvSpPr>
          <p:spPr>
            <a:xfrm>
              <a:off x="3327850" y="2589525"/>
              <a:ext cx="90750" cy="31150"/>
            </a:xfrm>
            <a:custGeom>
              <a:rect b="b" l="l" r="r" t="t"/>
              <a:pathLst>
                <a:path extrusionOk="0" h="1246" w="363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6"/>
            <p:cNvSpPr/>
            <p:nvPr/>
          </p:nvSpPr>
          <p:spPr>
            <a:xfrm>
              <a:off x="2544075" y="2571875"/>
              <a:ext cx="90125" cy="34100"/>
            </a:xfrm>
            <a:custGeom>
              <a:rect b="b" l="l" r="r" t="t"/>
              <a:pathLst>
                <a:path extrusionOk="0" h="1364" w="3605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6"/>
            <p:cNvSpPr/>
            <p:nvPr/>
          </p:nvSpPr>
          <p:spPr>
            <a:xfrm>
              <a:off x="3308325" y="2507375"/>
              <a:ext cx="87900" cy="45050"/>
            </a:xfrm>
            <a:custGeom>
              <a:rect b="b" l="l" r="r" t="t"/>
              <a:pathLst>
                <a:path extrusionOk="0" h="1802" w="3516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6"/>
            <p:cNvSpPr/>
            <p:nvPr/>
          </p:nvSpPr>
          <p:spPr>
            <a:xfrm>
              <a:off x="2569900" y="2490675"/>
              <a:ext cx="86650" cy="47800"/>
            </a:xfrm>
            <a:custGeom>
              <a:rect b="b" l="l" r="r" t="t"/>
              <a:pathLst>
                <a:path extrusionOk="0" h="1912" w="3466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6"/>
            <p:cNvSpPr/>
            <p:nvPr/>
          </p:nvSpPr>
          <p:spPr>
            <a:xfrm>
              <a:off x="3276175" y="2431275"/>
              <a:ext cx="81625" cy="57700"/>
            </a:xfrm>
            <a:custGeom>
              <a:rect b="b" l="l" r="r" t="t"/>
              <a:pathLst>
                <a:path extrusionOk="0" h="2308" w="3265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6"/>
            <p:cNvSpPr/>
            <p:nvPr/>
          </p:nvSpPr>
          <p:spPr>
            <a:xfrm>
              <a:off x="2611475" y="2416250"/>
              <a:ext cx="80050" cy="60225"/>
            </a:xfrm>
            <a:custGeom>
              <a:rect b="b" l="l" r="r" t="t"/>
              <a:pathLst>
                <a:path extrusionOk="0" h="2409" w="3202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6"/>
            <p:cNvSpPr/>
            <p:nvPr/>
          </p:nvSpPr>
          <p:spPr>
            <a:xfrm>
              <a:off x="3232400" y="2364300"/>
              <a:ext cx="72475" cy="68850"/>
            </a:xfrm>
            <a:custGeom>
              <a:rect b="b" l="l" r="r" t="t"/>
              <a:pathLst>
                <a:path extrusionOk="0" h="2754" w="2899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6"/>
            <p:cNvSpPr/>
            <p:nvPr/>
          </p:nvSpPr>
          <p:spPr>
            <a:xfrm>
              <a:off x="2667250" y="2351575"/>
              <a:ext cx="70275" cy="70725"/>
            </a:xfrm>
            <a:custGeom>
              <a:rect b="b" l="l" r="r" t="t"/>
              <a:pathLst>
                <a:path extrusionOk="0" h="2829" w="2811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6"/>
            <p:cNvSpPr/>
            <p:nvPr/>
          </p:nvSpPr>
          <p:spPr>
            <a:xfrm>
              <a:off x="3178200" y="2308875"/>
              <a:ext cx="62400" cy="78050"/>
            </a:xfrm>
            <a:custGeom>
              <a:rect b="b" l="l" r="r" t="t"/>
              <a:pathLst>
                <a:path extrusionOk="0" h="3122" w="2496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6"/>
            <p:cNvSpPr/>
            <p:nvPr/>
          </p:nvSpPr>
          <p:spPr>
            <a:xfrm>
              <a:off x="2733725" y="2298900"/>
              <a:ext cx="60175" cy="79600"/>
            </a:xfrm>
            <a:custGeom>
              <a:rect b="b" l="l" r="r" t="t"/>
              <a:pathLst>
                <a:path extrusionOk="0" h="3184" w="2407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6"/>
            <p:cNvSpPr/>
            <p:nvPr/>
          </p:nvSpPr>
          <p:spPr>
            <a:xfrm>
              <a:off x="3116150" y="2267350"/>
              <a:ext cx="49800" cy="84650"/>
            </a:xfrm>
            <a:custGeom>
              <a:rect b="b" l="l" r="r" t="t"/>
              <a:pathLst>
                <a:path extrusionOk="0" h="3386" w="1992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6"/>
            <p:cNvSpPr/>
            <p:nvPr/>
          </p:nvSpPr>
          <p:spPr>
            <a:xfrm>
              <a:off x="2809950" y="2260450"/>
              <a:ext cx="48225" cy="85700"/>
            </a:xfrm>
            <a:custGeom>
              <a:rect b="b" l="l" r="r" t="t"/>
              <a:pathLst>
                <a:path extrusionOk="0" h="3428" w="1929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6"/>
            <p:cNvSpPr/>
            <p:nvPr/>
          </p:nvSpPr>
          <p:spPr>
            <a:xfrm>
              <a:off x="3048725" y="2241100"/>
              <a:ext cx="35950" cy="88625"/>
            </a:xfrm>
            <a:custGeom>
              <a:rect b="b" l="l" r="r" t="t"/>
              <a:pathLst>
                <a:path extrusionOk="0" h="3545" w="1438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6"/>
            <p:cNvSpPr/>
            <p:nvPr/>
          </p:nvSpPr>
          <p:spPr>
            <a:xfrm>
              <a:off x="2892475" y="2237650"/>
              <a:ext cx="32475" cy="89225"/>
            </a:xfrm>
            <a:custGeom>
              <a:rect b="b" l="l" r="r" t="t"/>
              <a:pathLst>
                <a:path extrusionOk="0" h="3569" w="1299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6"/>
            <p:cNvSpPr/>
            <p:nvPr/>
          </p:nvSpPr>
          <p:spPr>
            <a:xfrm>
              <a:off x="2978800" y="2231825"/>
              <a:ext cx="19875" cy="89825"/>
            </a:xfrm>
            <a:custGeom>
              <a:rect b="b" l="l" r="r" t="t"/>
              <a:pathLst>
                <a:path extrusionOk="0" h="3593" w="795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6"/>
            <p:cNvSpPr/>
            <p:nvPr/>
          </p:nvSpPr>
          <p:spPr>
            <a:xfrm>
              <a:off x="2932775" y="2646625"/>
              <a:ext cx="86700" cy="73675"/>
            </a:xfrm>
            <a:custGeom>
              <a:rect b="b" l="l" r="r" t="t"/>
              <a:pathLst>
                <a:path extrusionOk="0" h="2947" w="3468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6"/>
            <p:cNvSpPr/>
            <p:nvPr/>
          </p:nvSpPr>
          <p:spPr>
            <a:xfrm>
              <a:off x="2970300" y="2433775"/>
              <a:ext cx="26475" cy="263375"/>
            </a:xfrm>
            <a:custGeom>
              <a:rect b="b" l="l" r="r" t="t"/>
              <a:pathLst>
                <a:path extrusionOk="0" h="10535" w="1059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76"/>
          <p:cNvGrpSpPr/>
          <p:nvPr/>
        </p:nvGrpSpPr>
        <p:grpSpPr>
          <a:xfrm>
            <a:off x="6309551" y="2397797"/>
            <a:ext cx="1752594" cy="965797"/>
            <a:chOff x="3672800" y="2231525"/>
            <a:chExt cx="891225" cy="491150"/>
          </a:xfrm>
        </p:grpSpPr>
        <p:sp>
          <p:nvSpPr>
            <p:cNvPr id="1470" name="Google Shape;1470;p76"/>
            <p:cNvSpPr/>
            <p:nvPr/>
          </p:nvSpPr>
          <p:spPr>
            <a:xfrm>
              <a:off x="3672800" y="2657125"/>
              <a:ext cx="90125" cy="19550"/>
            </a:xfrm>
            <a:custGeom>
              <a:rect b="b" l="l" r="r" t="t"/>
              <a:pathLst>
                <a:path extrusionOk="0" h="782" w="3605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6"/>
            <p:cNvSpPr/>
            <p:nvPr/>
          </p:nvSpPr>
          <p:spPr>
            <a:xfrm>
              <a:off x="4473900" y="2667525"/>
              <a:ext cx="90125" cy="19875"/>
            </a:xfrm>
            <a:custGeom>
              <a:rect b="b" l="l" r="r" t="t"/>
              <a:pathLst>
                <a:path extrusionOk="0" h="795" w="3605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6"/>
            <p:cNvSpPr/>
            <p:nvPr/>
          </p:nvSpPr>
          <p:spPr>
            <a:xfrm>
              <a:off x="4466025" y="2589525"/>
              <a:ext cx="90425" cy="31175"/>
            </a:xfrm>
            <a:custGeom>
              <a:rect b="b" l="l" r="r" t="t"/>
              <a:pathLst>
                <a:path extrusionOk="0" h="1247" w="3617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6"/>
            <p:cNvSpPr/>
            <p:nvPr/>
          </p:nvSpPr>
          <p:spPr>
            <a:xfrm>
              <a:off x="3681925" y="2572075"/>
              <a:ext cx="90125" cy="34200"/>
            </a:xfrm>
            <a:custGeom>
              <a:rect b="b" l="l" r="r" t="t"/>
              <a:pathLst>
                <a:path extrusionOk="0" h="1368" w="3605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6"/>
            <p:cNvSpPr/>
            <p:nvPr/>
          </p:nvSpPr>
          <p:spPr>
            <a:xfrm>
              <a:off x="4446175" y="2507375"/>
              <a:ext cx="87925" cy="45050"/>
            </a:xfrm>
            <a:custGeom>
              <a:rect b="b" l="l" r="r" t="t"/>
              <a:pathLst>
                <a:path extrusionOk="0" h="1802" w="3517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6"/>
            <p:cNvSpPr/>
            <p:nvPr/>
          </p:nvSpPr>
          <p:spPr>
            <a:xfrm>
              <a:off x="3707450" y="2490950"/>
              <a:ext cx="86975" cy="47850"/>
            </a:xfrm>
            <a:custGeom>
              <a:rect b="b" l="l" r="r" t="t"/>
              <a:pathLst>
                <a:path extrusionOk="0" h="1914" w="3479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6"/>
            <p:cNvSpPr/>
            <p:nvPr/>
          </p:nvSpPr>
          <p:spPr>
            <a:xfrm>
              <a:off x="4414050" y="2431425"/>
              <a:ext cx="81600" cy="57650"/>
            </a:xfrm>
            <a:custGeom>
              <a:rect b="b" l="l" r="r" t="t"/>
              <a:pathLst>
                <a:path extrusionOk="0" h="2306" w="3264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6"/>
            <p:cNvSpPr/>
            <p:nvPr/>
          </p:nvSpPr>
          <p:spPr>
            <a:xfrm>
              <a:off x="3749350" y="2416200"/>
              <a:ext cx="80025" cy="60275"/>
            </a:xfrm>
            <a:custGeom>
              <a:rect b="b" l="l" r="r" t="t"/>
              <a:pathLst>
                <a:path extrusionOk="0" h="2411" w="3201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6"/>
            <p:cNvSpPr/>
            <p:nvPr/>
          </p:nvSpPr>
          <p:spPr>
            <a:xfrm>
              <a:off x="4370250" y="2364375"/>
              <a:ext cx="72475" cy="68675"/>
            </a:xfrm>
            <a:custGeom>
              <a:rect b="b" l="l" r="r" t="t"/>
              <a:pathLst>
                <a:path extrusionOk="0" h="2747" w="2899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6"/>
            <p:cNvSpPr/>
            <p:nvPr/>
          </p:nvSpPr>
          <p:spPr>
            <a:xfrm>
              <a:off x="3805100" y="2351575"/>
              <a:ext cx="70600" cy="70875"/>
            </a:xfrm>
            <a:custGeom>
              <a:rect b="b" l="l" r="r" t="t"/>
              <a:pathLst>
                <a:path extrusionOk="0" h="2835" w="2824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6"/>
            <p:cNvSpPr/>
            <p:nvPr/>
          </p:nvSpPr>
          <p:spPr>
            <a:xfrm>
              <a:off x="4315750" y="2309200"/>
              <a:ext cx="62725" cy="77850"/>
            </a:xfrm>
            <a:custGeom>
              <a:rect b="b" l="l" r="r" t="t"/>
              <a:pathLst>
                <a:path extrusionOk="0" h="3114" w="2509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6"/>
            <p:cNvSpPr/>
            <p:nvPr/>
          </p:nvSpPr>
          <p:spPr>
            <a:xfrm>
              <a:off x="3871575" y="2298900"/>
              <a:ext cx="60200" cy="79600"/>
            </a:xfrm>
            <a:custGeom>
              <a:rect b="b" l="l" r="r" t="t"/>
              <a:pathLst>
                <a:path extrusionOk="0" h="3184" w="2408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6"/>
            <p:cNvSpPr/>
            <p:nvPr/>
          </p:nvSpPr>
          <p:spPr>
            <a:xfrm>
              <a:off x="4253700" y="2267350"/>
              <a:ext cx="50100" cy="84650"/>
            </a:xfrm>
            <a:custGeom>
              <a:rect b="b" l="l" r="r" t="t"/>
              <a:pathLst>
                <a:path extrusionOk="0" h="3386" w="2004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6"/>
            <p:cNvSpPr/>
            <p:nvPr/>
          </p:nvSpPr>
          <p:spPr>
            <a:xfrm>
              <a:off x="3947800" y="2260450"/>
              <a:ext cx="46975" cy="85825"/>
            </a:xfrm>
            <a:custGeom>
              <a:rect b="b" l="l" r="r" t="t"/>
              <a:pathLst>
                <a:path extrusionOk="0" h="3433" w="1879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6"/>
            <p:cNvSpPr/>
            <p:nvPr/>
          </p:nvSpPr>
          <p:spPr>
            <a:xfrm>
              <a:off x="4186900" y="2241100"/>
              <a:ext cx="35325" cy="88925"/>
            </a:xfrm>
            <a:custGeom>
              <a:rect b="b" l="l" r="r" t="t"/>
              <a:pathLst>
                <a:path extrusionOk="0" h="3557" w="1413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6"/>
            <p:cNvSpPr/>
            <p:nvPr/>
          </p:nvSpPr>
          <p:spPr>
            <a:xfrm>
              <a:off x="4030025" y="2237750"/>
              <a:ext cx="33100" cy="89125"/>
            </a:xfrm>
            <a:custGeom>
              <a:rect b="b" l="l" r="r" t="t"/>
              <a:pathLst>
                <a:path extrusionOk="0" h="3565" w="1324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6"/>
            <p:cNvSpPr/>
            <p:nvPr/>
          </p:nvSpPr>
          <p:spPr>
            <a:xfrm>
              <a:off x="4111925" y="2231525"/>
              <a:ext cx="20200" cy="90125"/>
            </a:xfrm>
            <a:custGeom>
              <a:rect b="b" l="l" r="r" t="t"/>
              <a:pathLst>
                <a:path extrusionOk="0" h="3605" w="808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6"/>
            <p:cNvSpPr/>
            <p:nvPr/>
          </p:nvSpPr>
          <p:spPr>
            <a:xfrm>
              <a:off x="4081375" y="2648975"/>
              <a:ext cx="77200" cy="73700"/>
            </a:xfrm>
            <a:custGeom>
              <a:rect b="b" l="l" r="r" t="t"/>
              <a:pathLst>
                <a:path extrusionOk="0" h="2948" w="3088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6"/>
            <p:cNvSpPr/>
            <p:nvPr/>
          </p:nvSpPr>
          <p:spPr>
            <a:xfrm>
              <a:off x="4101850" y="2507800"/>
              <a:ext cx="192200" cy="194700"/>
            </a:xfrm>
            <a:custGeom>
              <a:rect b="b" l="l" r="r" t="t"/>
              <a:pathLst>
                <a:path extrusionOk="0" h="7788" w="7688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76"/>
          <p:cNvGrpSpPr/>
          <p:nvPr/>
        </p:nvGrpSpPr>
        <p:grpSpPr>
          <a:xfrm>
            <a:off x="1076798" y="2389341"/>
            <a:ext cx="1751365" cy="974253"/>
            <a:chOff x="4811600" y="2231525"/>
            <a:chExt cx="890600" cy="495450"/>
          </a:xfrm>
        </p:grpSpPr>
        <p:sp>
          <p:nvSpPr>
            <p:cNvPr id="1490" name="Google Shape;1490;p76"/>
            <p:cNvSpPr/>
            <p:nvPr/>
          </p:nvSpPr>
          <p:spPr>
            <a:xfrm>
              <a:off x="5604200" y="2591000"/>
              <a:ext cx="90750" cy="31025"/>
            </a:xfrm>
            <a:custGeom>
              <a:rect b="b" l="l" r="r" t="t"/>
              <a:pathLst>
                <a:path extrusionOk="0" h="1241" w="363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6"/>
            <p:cNvSpPr/>
            <p:nvPr/>
          </p:nvSpPr>
          <p:spPr>
            <a:xfrm>
              <a:off x="4820100" y="2573450"/>
              <a:ext cx="90450" cy="34100"/>
            </a:xfrm>
            <a:custGeom>
              <a:rect b="b" l="l" r="r" t="t"/>
              <a:pathLst>
                <a:path extrusionOk="0" h="1364" w="3618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6"/>
            <p:cNvSpPr/>
            <p:nvPr/>
          </p:nvSpPr>
          <p:spPr>
            <a:xfrm>
              <a:off x="5584675" y="2508700"/>
              <a:ext cx="87900" cy="45000"/>
            </a:xfrm>
            <a:custGeom>
              <a:rect b="b" l="l" r="r" t="t"/>
              <a:pathLst>
                <a:path extrusionOk="0" h="1800" w="3516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6"/>
            <p:cNvSpPr/>
            <p:nvPr/>
          </p:nvSpPr>
          <p:spPr>
            <a:xfrm>
              <a:off x="4845925" y="2492075"/>
              <a:ext cx="86975" cy="47975"/>
            </a:xfrm>
            <a:custGeom>
              <a:rect b="b" l="l" r="r" t="t"/>
              <a:pathLst>
                <a:path extrusionOk="0" h="1919" w="3479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6"/>
            <p:cNvSpPr/>
            <p:nvPr/>
          </p:nvSpPr>
          <p:spPr>
            <a:xfrm>
              <a:off x="5552225" y="2432700"/>
              <a:ext cx="81925" cy="57850"/>
            </a:xfrm>
            <a:custGeom>
              <a:rect b="b" l="l" r="r" t="t"/>
              <a:pathLst>
                <a:path extrusionOk="0" h="2314" w="3277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6"/>
            <p:cNvSpPr/>
            <p:nvPr/>
          </p:nvSpPr>
          <p:spPr>
            <a:xfrm>
              <a:off x="4887825" y="2417825"/>
              <a:ext cx="80050" cy="60225"/>
            </a:xfrm>
            <a:custGeom>
              <a:rect b="b" l="l" r="r" t="t"/>
              <a:pathLst>
                <a:path extrusionOk="0" h="2409" w="3202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6"/>
            <p:cNvSpPr/>
            <p:nvPr/>
          </p:nvSpPr>
          <p:spPr>
            <a:xfrm>
              <a:off x="5508425" y="2365875"/>
              <a:ext cx="72800" cy="68850"/>
            </a:xfrm>
            <a:custGeom>
              <a:rect b="b" l="l" r="r" t="t"/>
              <a:pathLst>
                <a:path extrusionOk="0" h="2754" w="2912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6"/>
            <p:cNvSpPr/>
            <p:nvPr/>
          </p:nvSpPr>
          <p:spPr>
            <a:xfrm>
              <a:off x="4943275" y="2353000"/>
              <a:ext cx="70600" cy="70875"/>
            </a:xfrm>
            <a:custGeom>
              <a:rect b="b" l="l" r="r" t="t"/>
              <a:pathLst>
                <a:path extrusionOk="0" h="2835" w="2824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6"/>
            <p:cNvSpPr/>
            <p:nvPr/>
          </p:nvSpPr>
          <p:spPr>
            <a:xfrm>
              <a:off x="5454250" y="2310450"/>
              <a:ext cx="62400" cy="77925"/>
            </a:xfrm>
            <a:custGeom>
              <a:rect b="b" l="l" r="r" t="t"/>
              <a:pathLst>
                <a:path extrusionOk="0" h="3117" w="2496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6"/>
            <p:cNvSpPr/>
            <p:nvPr/>
          </p:nvSpPr>
          <p:spPr>
            <a:xfrm>
              <a:off x="5010075" y="2300475"/>
              <a:ext cx="60175" cy="79300"/>
            </a:xfrm>
            <a:custGeom>
              <a:rect b="b" l="l" r="r" t="t"/>
              <a:pathLst>
                <a:path extrusionOk="0" h="3172" w="2407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6"/>
            <p:cNvSpPr/>
            <p:nvPr/>
          </p:nvSpPr>
          <p:spPr>
            <a:xfrm>
              <a:off x="5392175" y="2268775"/>
              <a:ext cx="49800" cy="84550"/>
            </a:xfrm>
            <a:custGeom>
              <a:rect b="b" l="l" r="r" t="t"/>
              <a:pathLst>
                <a:path extrusionOk="0" h="3382" w="1992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6"/>
            <p:cNvSpPr/>
            <p:nvPr/>
          </p:nvSpPr>
          <p:spPr>
            <a:xfrm>
              <a:off x="5085975" y="2261900"/>
              <a:ext cx="47275" cy="85675"/>
            </a:xfrm>
            <a:custGeom>
              <a:rect b="b" l="l" r="r" t="t"/>
              <a:pathLst>
                <a:path extrusionOk="0" h="3427" w="1891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6"/>
            <p:cNvSpPr/>
            <p:nvPr/>
          </p:nvSpPr>
          <p:spPr>
            <a:xfrm>
              <a:off x="5324775" y="2242575"/>
              <a:ext cx="35625" cy="88725"/>
            </a:xfrm>
            <a:custGeom>
              <a:rect b="b" l="l" r="r" t="t"/>
              <a:pathLst>
                <a:path extrusionOk="0" h="3549" w="1425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6"/>
            <p:cNvSpPr/>
            <p:nvPr/>
          </p:nvSpPr>
          <p:spPr>
            <a:xfrm>
              <a:off x="5168825" y="2239225"/>
              <a:ext cx="32475" cy="89225"/>
            </a:xfrm>
            <a:custGeom>
              <a:rect b="b" l="l" r="r" t="t"/>
              <a:pathLst>
                <a:path extrusionOk="0" h="3569" w="1299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6"/>
            <p:cNvSpPr/>
            <p:nvPr/>
          </p:nvSpPr>
          <p:spPr>
            <a:xfrm>
              <a:off x="5252000" y="2231525"/>
              <a:ext cx="19875" cy="90125"/>
            </a:xfrm>
            <a:custGeom>
              <a:rect b="b" l="l" r="r" t="t"/>
              <a:pathLst>
                <a:path extrusionOk="0" h="3605" w="795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6"/>
            <p:cNvSpPr/>
            <p:nvPr/>
          </p:nvSpPr>
          <p:spPr>
            <a:xfrm>
              <a:off x="5218300" y="2653400"/>
              <a:ext cx="95775" cy="73575"/>
            </a:xfrm>
            <a:custGeom>
              <a:rect b="b" l="l" r="r" t="t"/>
              <a:pathLst>
                <a:path extrusionOk="0" h="2943" w="3831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6"/>
            <p:cNvSpPr/>
            <p:nvPr/>
          </p:nvSpPr>
          <p:spPr>
            <a:xfrm>
              <a:off x="5122200" y="2485750"/>
              <a:ext cx="158175" cy="217850"/>
            </a:xfrm>
            <a:custGeom>
              <a:rect b="b" l="l" r="r" t="t"/>
              <a:pathLst>
                <a:path extrusionOk="0" h="8714" w="6327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6"/>
            <p:cNvSpPr/>
            <p:nvPr/>
          </p:nvSpPr>
          <p:spPr>
            <a:xfrm>
              <a:off x="5612075" y="2674425"/>
              <a:ext cx="90125" cy="19575"/>
            </a:xfrm>
            <a:custGeom>
              <a:rect b="b" l="l" r="r" t="t"/>
              <a:pathLst>
                <a:path extrusionOk="0" h="783" w="3605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6"/>
            <p:cNvSpPr/>
            <p:nvPr/>
          </p:nvSpPr>
          <p:spPr>
            <a:xfrm>
              <a:off x="4811600" y="2666250"/>
              <a:ext cx="90125" cy="19575"/>
            </a:xfrm>
            <a:custGeom>
              <a:rect b="b" l="l" r="r" t="t"/>
              <a:pathLst>
                <a:path extrusionOk="0" h="783" w="3605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76"/>
          <p:cNvSpPr txBox="1"/>
          <p:nvPr>
            <p:ph idx="2" type="ctrTitle"/>
          </p:nvPr>
        </p:nvSpPr>
        <p:spPr>
          <a:xfrm>
            <a:off x="3623779" y="1801977"/>
            <a:ext cx="18813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OCTOBER 14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510" name="Google Shape;1510;p76"/>
          <p:cNvSpPr txBox="1"/>
          <p:nvPr>
            <p:ph type="ctrTitle"/>
          </p:nvPr>
        </p:nvSpPr>
        <p:spPr>
          <a:xfrm>
            <a:off x="1011829" y="1801977"/>
            <a:ext cx="18813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JUNE 2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511" name="Google Shape;1511;p76"/>
          <p:cNvSpPr txBox="1"/>
          <p:nvPr>
            <p:ph idx="4" type="ctrTitle"/>
          </p:nvPr>
        </p:nvSpPr>
        <p:spPr>
          <a:xfrm>
            <a:off x="6245202" y="1801977"/>
            <a:ext cx="18813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JANUARY 23</a:t>
            </a:r>
            <a:endParaRPr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7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1517" name="Google Shape;1517;p77"/>
          <p:cNvSpPr txBox="1"/>
          <p:nvPr>
            <p:ph idx="1" type="body"/>
          </p:nvPr>
        </p:nvSpPr>
        <p:spPr>
          <a:xfrm>
            <a:off x="2370564" y="3979875"/>
            <a:ext cx="40467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images on these screens with your own work</a:t>
            </a:r>
            <a:endParaRPr/>
          </a:p>
        </p:txBody>
      </p:sp>
      <p:grpSp>
        <p:nvGrpSpPr>
          <p:cNvPr id="1518" name="Google Shape;1518;p77"/>
          <p:cNvGrpSpPr/>
          <p:nvPr/>
        </p:nvGrpSpPr>
        <p:grpSpPr>
          <a:xfrm>
            <a:off x="2865643" y="1274393"/>
            <a:ext cx="3079859" cy="2420090"/>
            <a:chOff x="1153225" y="1597649"/>
            <a:chExt cx="3842140" cy="3019074"/>
          </a:xfrm>
        </p:grpSpPr>
        <p:grpSp>
          <p:nvGrpSpPr>
            <p:cNvPr id="1519" name="Google Shape;1519;p77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20" name="Google Shape;1520;p77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rect b="b" l="l" r="r" t="t"/>
                <a:pathLst>
                  <a:path extrusionOk="0" h="9884" w="20326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77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rect b="b" l="l" r="r" t="t"/>
                <a:pathLst>
                  <a:path extrusionOk="0" h="7901" w="18097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77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rect b="b" l="l" r="r" t="t"/>
                <a:pathLst>
                  <a:path extrusionOk="0" h="1541" w="23375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77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rect b="b" l="l" r="r" t="t"/>
                <a:pathLst>
                  <a:path extrusionOk="0" h="58452" w="81826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77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rect b="b" l="l" r="r" t="t"/>
                <a:pathLst>
                  <a:path extrusionOk="0" h="55616" w="81826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77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rect b="b" l="l" r="r" t="t"/>
                <a:pathLst>
                  <a:path extrusionOk="0" h="45602" w="73172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77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7" name="Google Shape;1527;p77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8" name="Google Shape;152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1739" y="1404936"/>
            <a:ext cx="2767958" cy="1556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77"/>
          <p:cNvGrpSpPr/>
          <p:nvPr/>
        </p:nvGrpSpPr>
        <p:grpSpPr>
          <a:xfrm>
            <a:off x="6083689" y="1274479"/>
            <a:ext cx="1822104" cy="2420224"/>
            <a:chOff x="3580725" y="2020075"/>
            <a:chExt cx="1344925" cy="1786275"/>
          </a:xfrm>
        </p:grpSpPr>
        <p:sp>
          <p:nvSpPr>
            <p:cNvPr id="1530" name="Google Shape;1530;p77"/>
            <p:cNvSpPr/>
            <p:nvPr/>
          </p:nvSpPr>
          <p:spPr>
            <a:xfrm>
              <a:off x="3681925" y="2020075"/>
              <a:ext cx="1243725" cy="1786275"/>
            </a:xfrm>
            <a:custGeom>
              <a:rect b="b" l="l" r="r" t="t"/>
              <a:pathLst>
                <a:path extrusionOk="0" h="71451" w="49749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7"/>
            <p:cNvSpPr/>
            <p:nvPr/>
          </p:nvSpPr>
          <p:spPr>
            <a:xfrm>
              <a:off x="3580725" y="2020075"/>
              <a:ext cx="1250250" cy="1786275"/>
            </a:xfrm>
            <a:custGeom>
              <a:rect b="b" l="l" r="r" t="t"/>
              <a:pathLst>
                <a:path extrusionOk="0" h="71451" w="5001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7"/>
            <p:cNvSpPr/>
            <p:nvPr/>
          </p:nvSpPr>
          <p:spPr>
            <a:xfrm>
              <a:off x="3680303" y="2113921"/>
              <a:ext cx="1140025" cy="1511564"/>
            </a:xfrm>
            <a:custGeom>
              <a:rect b="b" l="l" r="r" t="t"/>
              <a:pathLst>
                <a:path extrusionOk="0" h="60944" w="45601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7"/>
            <p:cNvSpPr/>
            <p:nvPr/>
          </p:nvSpPr>
          <p:spPr>
            <a:xfrm>
              <a:off x="4237099" y="2051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7"/>
            <p:cNvSpPr/>
            <p:nvPr/>
          </p:nvSpPr>
          <p:spPr>
            <a:xfrm>
              <a:off x="4179825" y="3667150"/>
              <a:ext cx="125000" cy="106825"/>
            </a:xfrm>
            <a:custGeom>
              <a:rect b="b" l="l" r="r" t="t"/>
              <a:pathLst>
                <a:path extrusionOk="0" h="4273" w="500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5" name="Google Shape;1535;p77"/>
          <p:cNvPicPr preferRelativeResize="0"/>
          <p:nvPr/>
        </p:nvPicPr>
        <p:blipFill rotWithShape="1">
          <a:blip r:embed="rId4">
            <a:alphaModFix/>
          </a:blip>
          <a:srcRect b="1096" l="0" r="0" t="108"/>
          <a:stretch/>
        </p:blipFill>
        <p:spPr>
          <a:xfrm>
            <a:off x="6208244" y="1382288"/>
            <a:ext cx="1568492" cy="2066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6" name="Google Shape;1536;p77"/>
          <p:cNvGrpSpPr/>
          <p:nvPr/>
        </p:nvGrpSpPr>
        <p:grpSpPr>
          <a:xfrm>
            <a:off x="1238112" y="1274594"/>
            <a:ext cx="1323876" cy="2420329"/>
            <a:chOff x="6417224" y="2247097"/>
            <a:chExt cx="951950" cy="1740368"/>
          </a:xfrm>
        </p:grpSpPr>
        <p:sp>
          <p:nvSpPr>
            <p:cNvPr id="1537" name="Google Shape;1537;p77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7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7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7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7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7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7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4" name="Google Shape;1544;p77"/>
          <p:cNvPicPr preferRelativeResize="0"/>
          <p:nvPr/>
        </p:nvPicPr>
        <p:blipFill rotWithShape="1">
          <a:blip r:embed="rId5">
            <a:alphaModFix/>
          </a:blip>
          <a:srcRect b="-4460" l="-10" r="0" t="0"/>
          <a:stretch/>
        </p:blipFill>
        <p:spPr>
          <a:xfrm>
            <a:off x="1336535" y="1396283"/>
            <a:ext cx="1144348" cy="212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78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50" name="Google Shape;1550;p78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you have any questions?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1551" name="Google Shape;1551;p78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52" name="Google Shape;1552;p78"/>
          <p:cNvSpPr/>
          <p:nvPr/>
        </p:nvSpPr>
        <p:spPr>
          <a:xfrm>
            <a:off x="-65247" y="971445"/>
            <a:ext cx="62397" cy="62143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3" name="Google Shape;1553;p78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554" name="Google Shape;1554;p7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78"/>
          <p:cNvSpPr/>
          <p:nvPr/>
        </p:nvSpPr>
        <p:spPr>
          <a:xfrm>
            <a:off x="9277943" y="-708433"/>
            <a:ext cx="9132" cy="2718429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78"/>
          <p:cNvSpPr/>
          <p:nvPr/>
        </p:nvSpPr>
        <p:spPr>
          <a:xfrm>
            <a:off x="335228" y="-685306"/>
            <a:ext cx="9132" cy="182233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78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8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8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2" name="Google Shape;1562;p78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1563" name="Google Shape;1563;p7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78"/>
          <p:cNvSpPr/>
          <p:nvPr/>
        </p:nvSpPr>
        <p:spPr>
          <a:xfrm>
            <a:off x="5066623" y="3252448"/>
            <a:ext cx="320355" cy="261656"/>
          </a:xfrm>
          <a:custGeom>
            <a:rect b="b" l="l" r="r" t="t"/>
            <a:pathLst>
              <a:path extrusionOk="0" h="5835" w="7144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7" name="Google Shape;1567;p78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568" name="Google Shape;1568;p7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7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576" name="Google Shape;1576;p79"/>
          <p:cNvGrpSpPr/>
          <p:nvPr/>
        </p:nvGrpSpPr>
        <p:grpSpPr>
          <a:xfrm>
            <a:off x="948567" y="1289119"/>
            <a:ext cx="2775273" cy="1140368"/>
            <a:chOff x="2144000" y="736675"/>
            <a:chExt cx="2165475" cy="889800"/>
          </a:xfrm>
        </p:grpSpPr>
        <p:sp>
          <p:nvSpPr>
            <p:cNvPr id="1577" name="Google Shape;1577;p79"/>
            <p:cNvSpPr/>
            <p:nvPr/>
          </p:nvSpPr>
          <p:spPr>
            <a:xfrm>
              <a:off x="2341825" y="750300"/>
              <a:ext cx="1967025" cy="25"/>
            </a:xfrm>
            <a:custGeom>
              <a:rect b="b" l="l" r="r" t="t"/>
              <a:pathLst>
                <a:path extrusionOk="0" h="1" w="78681">
                  <a:moveTo>
                    <a:pt x="1" y="0"/>
                  </a:moveTo>
                  <a:lnTo>
                    <a:pt x="78680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9"/>
            <p:cNvSpPr/>
            <p:nvPr/>
          </p:nvSpPr>
          <p:spPr>
            <a:xfrm>
              <a:off x="2341825" y="748100"/>
              <a:ext cx="1967025" cy="4100"/>
            </a:xfrm>
            <a:custGeom>
              <a:rect b="b" l="l" r="r" t="t"/>
              <a:pathLst>
                <a:path extrusionOk="0" h="164" w="78681">
                  <a:moveTo>
                    <a:pt x="1" y="0"/>
                  </a:moveTo>
                  <a:lnTo>
                    <a:pt x="1" y="164"/>
                  </a:lnTo>
                  <a:lnTo>
                    <a:pt x="78680" y="164"/>
                  </a:lnTo>
                  <a:lnTo>
                    <a:pt x="78680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9"/>
            <p:cNvSpPr/>
            <p:nvPr/>
          </p:nvSpPr>
          <p:spPr>
            <a:xfrm>
              <a:off x="2144300" y="738000"/>
              <a:ext cx="24300" cy="56425"/>
            </a:xfrm>
            <a:custGeom>
              <a:rect b="b" l="l" r="r" t="t"/>
              <a:pathLst>
                <a:path extrusionOk="0" h="2257" w="972">
                  <a:moveTo>
                    <a:pt x="1" y="1"/>
                  </a:moveTo>
                  <a:lnTo>
                    <a:pt x="1" y="429"/>
                  </a:lnTo>
                  <a:lnTo>
                    <a:pt x="455" y="429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2178325" y="736675"/>
              <a:ext cx="48550" cy="58775"/>
            </a:xfrm>
            <a:custGeom>
              <a:rect b="b" l="l" r="r" t="t"/>
              <a:pathLst>
                <a:path extrusionOk="0" h="2351" w="1942">
                  <a:moveTo>
                    <a:pt x="971" y="467"/>
                  </a:moveTo>
                  <a:cubicBezTo>
                    <a:pt x="1097" y="467"/>
                    <a:pt x="1223" y="526"/>
                    <a:pt x="1299" y="646"/>
                  </a:cubicBezTo>
                  <a:cubicBezTo>
                    <a:pt x="1387" y="810"/>
                    <a:pt x="1425" y="999"/>
                    <a:pt x="1412" y="1188"/>
                  </a:cubicBezTo>
                  <a:cubicBezTo>
                    <a:pt x="1425" y="1377"/>
                    <a:pt x="1387" y="1566"/>
                    <a:pt x="1299" y="1742"/>
                  </a:cubicBezTo>
                  <a:cubicBezTo>
                    <a:pt x="1223" y="1856"/>
                    <a:pt x="1097" y="1912"/>
                    <a:pt x="971" y="1912"/>
                  </a:cubicBezTo>
                  <a:cubicBezTo>
                    <a:pt x="845" y="1912"/>
                    <a:pt x="719" y="1856"/>
                    <a:pt x="643" y="1742"/>
                  </a:cubicBezTo>
                  <a:cubicBezTo>
                    <a:pt x="555" y="1566"/>
                    <a:pt x="517" y="1377"/>
                    <a:pt x="530" y="1188"/>
                  </a:cubicBezTo>
                  <a:cubicBezTo>
                    <a:pt x="517" y="999"/>
                    <a:pt x="555" y="810"/>
                    <a:pt x="643" y="646"/>
                  </a:cubicBezTo>
                  <a:cubicBezTo>
                    <a:pt x="719" y="526"/>
                    <a:pt x="845" y="467"/>
                    <a:pt x="971" y="467"/>
                  </a:cubicBezTo>
                  <a:close/>
                  <a:moveTo>
                    <a:pt x="969" y="0"/>
                  </a:moveTo>
                  <a:cubicBezTo>
                    <a:pt x="798" y="0"/>
                    <a:pt x="625" y="48"/>
                    <a:pt x="467" y="142"/>
                  </a:cubicBezTo>
                  <a:cubicBezTo>
                    <a:pt x="316" y="243"/>
                    <a:pt x="202" y="381"/>
                    <a:pt x="127" y="545"/>
                  </a:cubicBezTo>
                  <a:cubicBezTo>
                    <a:pt x="39" y="747"/>
                    <a:pt x="1" y="961"/>
                    <a:pt x="1" y="1175"/>
                  </a:cubicBezTo>
                  <a:cubicBezTo>
                    <a:pt x="1" y="1390"/>
                    <a:pt x="39" y="1604"/>
                    <a:pt x="127" y="1805"/>
                  </a:cubicBezTo>
                  <a:cubicBezTo>
                    <a:pt x="202" y="1969"/>
                    <a:pt x="316" y="2108"/>
                    <a:pt x="467" y="2209"/>
                  </a:cubicBezTo>
                  <a:cubicBezTo>
                    <a:pt x="618" y="2303"/>
                    <a:pt x="791" y="2350"/>
                    <a:pt x="965" y="2350"/>
                  </a:cubicBezTo>
                  <a:cubicBezTo>
                    <a:pt x="1138" y="2350"/>
                    <a:pt x="1311" y="2303"/>
                    <a:pt x="1462" y="2209"/>
                  </a:cubicBezTo>
                  <a:cubicBezTo>
                    <a:pt x="1614" y="2108"/>
                    <a:pt x="1740" y="1969"/>
                    <a:pt x="1815" y="1805"/>
                  </a:cubicBezTo>
                  <a:cubicBezTo>
                    <a:pt x="1904" y="1604"/>
                    <a:pt x="1941" y="1390"/>
                    <a:pt x="1929" y="1175"/>
                  </a:cubicBezTo>
                  <a:cubicBezTo>
                    <a:pt x="1941" y="961"/>
                    <a:pt x="1904" y="747"/>
                    <a:pt x="1815" y="545"/>
                  </a:cubicBezTo>
                  <a:cubicBezTo>
                    <a:pt x="1740" y="381"/>
                    <a:pt x="1614" y="243"/>
                    <a:pt x="1462" y="142"/>
                  </a:cubicBezTo>
                  <a:cubicBezTo>
                    <a:pt x="1311" y="48"/>
                    <a:pt x="1141" y="0"/>
                    <a:pt x="96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2232825" y="736800"/>
              <a:ext cx="48550" cy="58525"/>
            </a:xfrm>
            <a:custGeom>
              <a:rect b="b" l="l" r="r" t="t"/>
              <a:pathLst>
                <a:path extrusionOk="0" h="2341" w="1942">
                  <a:moveTo>
                    <a:pt x="984" y="465"/>
                  </a:moveTo>
                  <a:cubicBezTo>
                    <a:pt x="1110" y="465"/>
                    <a:pt x="1236" y="528"/>
                    <a:pt x="1299" y="641"/>
                  </a:cubicBezTo>
                  <a:cubicBezTo>
                    <a:pt x="1387" y="805"/>
                    <a:pt x="1425" y="994"/>
                    <a:pt x="1412" y="1183"/>
                  </a:cubicBezTo>
                  <a:cubicBezTo>
                    <a:pt x="1425" y="1372"/>
                    <a:pt x="1387" y="1561"/>
                    <a:pt x="1299" y="1737"/>
                  </a:cubicBezTo>
                  <a:lnTo>
                    <a:pt x="1299" y="1725"/>
                  </a:lnTo>
                  <a:cubicBezTo>
                    <a:pt x="1236" y="1838"/>
                    <a:pt x="1110" y="1914"/>
                    <a:pt x="984" y="1914"/>
                  </a:cubicBezTo>
                  <a:cubicBezTo>
                    <a:pt x="858" y="1914"/>
                    <a:pt x="732" y="1838"/>
                    <a:pt x="669" y="1737"/>
                  </a:cubicBezTo>
                  <a:cubicBezTo>
                    <a:pt x="580" y="1561"/>
                    <a:pt x="530" y="1372"/>
                    <a:pt x="555" y="1183"/>
                  </a:cubicBezTo>
                  <a:cubicBezTo>
                    <a:pt x="530" y="994"/>
                    <a:pt x="580" y="805"/>
                    <a:pt x="669" y="641"/>
                  </a:cubicBezTo>
                  <a:cubicBezTo>
                    <a:pt x="732" y="528"/>
                    <a:pt x="858" y="465"/>
                    <a:pt x="984" y="465"/>
                  </a:cubicBezTo>
                  <a:close/>
                  <a:moveTo>
                    <a:pt x="989" y="1"/>
                  </a:moveTo>
                  <a:cubicBezTo>
                    <a:pt x="640" y="1"/>
                    <a:pt x="302" y="198"/>
                    <a:pt x="139" y="540"/>
                  </a:cubicBezTo>
                  <a:cubicBezTo>
                    <a:pt x="39" y="742"/>
                    <a:pt x="1" y="956"/>
                    <a:pt x="13" y="1170"/>
                  </a:cubicBezTo>
                  <a:cubicBezTo>
                    <a:pt x="1" y="1385"/>
                    <a:pt x="39" y="1599"/>
                    <a:pt x="139" y="1800"/>
                  </a:cubicBezTo>
                  <a:cubicBezTo>
                    <a:pt x="202" y="1964"/>
                    <a:pt x="328" y="2103"/>
                    <a:pt x="480" y="2204"/>
                  </a:cubicBezTo>
                  <a:cubicBezTo>
                    <a:pt x="633" y="2296"/>
                    <a:pt x="800" y="2340"/>
                    <a:pt x="965" y="2340"/>
                  </a:cubicBezTo>
                  <a:cubicBezTo>
                    <a:pt x="1315" y="2340"/>
                    <a:pt x="1652" y="2143"/>
                    <a:pt x="1815" y="1800"/>
                  </a:cubicBezTo>
                  <a:cubicBezTo>
                    <a:pt x="1903" y="1599"/>
                    <a:pt x="1941" y="1385"/>
                    <a:pt x="1941" y="1170"/>
                  </a:cubicBezTo>
                  <a:cubicBezTo>
                    <a:pt x="1941" y="956"/>
                    <a:pt x="1903" y="742"/>
                    <a:pt x="1815" y="540"/>
                  </a:cubicBezTo>
                  <a:cubicBezTo>
                    <a:pt x="1740" y="376"/>
                    <a:pt x="1626" y="238"/>
                    <a:pt x="1475" y="137"/>
                  </a:cubicBezTo>
                  <a:cubicBezTo>
                    <a:pt x="1322" y="44"/>
                    <a:pt x="1154" y="1"/>
                    <a:pt x="98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9"/>
            <p:cNvSpPr/>
            <p:nvPr/>
          </p:nvSpPr>
          <p:spPr>
            <a:xfrm>
              <a:off x="2342775" y="888600"/>
              <a:ext cx="1966700" cy="25"/>
            </a:xfrm>
            <a:custGeom>
              <a:rect b="b" l="l" r="r" t="t"/>
              <a:pathLst>
                <a:path extrusionOk="0" h="1" w="78668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9"/>
            <p:cNvSpPr/>
            <p:nvPr/>
          </p:nvSpPr>
          <p:spPr>
            <a:xfrm>
              <a:off x="2342775" y="886700"/>
              <a:ext cx="1966700" cy="4125"/>
            </a:xfrm>
            <a:custGeom>
              <a:rect b="b" l="l" r="r" t="t"/>
              <a:pathLst>
                <a:path extrusionOk="0" h="165" w="78668">
                  <a:moveTo>
                    <a:pt x="0" y="0"/>
                  </a:moveTo>
                  <a:lnTo>
                    <a:pt x="0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9"/>
            <p:cNvSpPr/>
            <p:nvPr/>
          </p:nvSpPr>
          <p:spPr>
            <a:xfrm>
              <a:off x="2144950" y="875350"/>
              <a:ext cx="45075" cy="57675"/>
            </a:xfrm>
            <a:custGeom>
              <a:rect b="b" l="l" r="r" t="t"/>
              <a:pathLst>
                <a:path extrusionOk="0" h="2307" w="1803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197" y="732"/>
                  </a:cubicBezTo>
                  <a:cubicBezTo>
                    <a:pt x="1197" y="795"/>
                    <a:pt x="1185" y="858"/>
                    <a:pt x="1159" y="921"/>
                  </a:cubicBezTo>
                  <a:cubicBezTo>
                    <a:pt x="1109" y="996"/>
                    <a:pt x="1046" y="1072"/>
                    <a:pt x="970" y="1148"/>
                  </a:cubicBezTo>
                  <a:lnTo>
                    <a:pt x="101" y="1967"/>
                  </a:lnTo>
                  <a:lnTo>
                    <a:pt x="101" y="2307"/>
                  </a:lnTo>
                  <a:lnTo>
                    <a:pt x="1802" y="2307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4"/>
                    <a:pt x="1575" y="1160"/>
                    <a:pt x="1651" y="1022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9"/>
            <p:cNvSpPr/>
            <p:nvPr/>
          </p:nvSpPr>
          <p:spPr>
            <a:xfrm>
              <a:off x="2194075" y="875600"/>
              <a:ext cx="50750" cy="58450"/>
            </a:xfrm>
            <a:custGeom>
              <a:rect b="b" l="l" r="r" t="t"/>
              <a:pathLst>
                <a:path extrusionOk="0" h="2338" w="2030">
                  <a:moveTo>
                    <a:pt x="1015" y="451"/>
                  </a:moveTo>
                  <a:cubicBezTo>
                    <a:pt x="1138" y="451"/>
                    <a:pt x="1261" y="507"/>
                    <a:pt x="1337" y="621"/>
                  </a:cubicBezTo>
                  <a:cubicBezTo>
                    <a:pt x="1425" y="797"/>
                    <a:pt x="1475" y="986"/>
                    <a:pt x="1463" y="1175"/>
                  </a:cubicBezTo>
                  <a:cubicBezTo>
                    <a:pt x="1475" y="1364"/>
                    <a:pt x="1425" y="1553"/>
                    <a:pt x="1337" y="1717"/>
                  </a:cubicBezTo>
                  <a:cubicBezTo>
                    <a:pt x="1261" y="1837"/>
                    <a:pt x="1138" y="1897"/>
                    <a:pt x="1015" y="1897"/>
                  </a:cubicBezTo>
                  <a:cubicBezTo>
                    <a:pt x="892" y="1897"/>
                    <a:pt x="769" y="1837"/>
                    <a:pt x="694" y="1717"/>
                  </a:cubicBezTo>
                  <a:cubicBezTo>
                    <a:pt x="606" y="1553"/>
                    <a:pt x="568" y="1364"/>
                    <a:pt x="580" y="1175"/>
                  </a:cubicBezTo>
                  <a:cubicBezTo>
                    <a:pt x="568" y="986"/>
                    <a:pt x="606" y="797"/>
                    <a:pt x="694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2" y="0"/>
                    <a:pt x="669" y="48"/>
                    <a:pt x="517" y="142"/>
                  </a:cubicBezTo>
                  <a:cubicBezTo>
                    <a:pt x="366" y="230"/>
                    <a:pt x="253" y="369"/>
                    <a:pt x="177" y="533"/>
                  </a:cubicBezTo>
                  <a:cubicBezTo>
                    <a:pt x="1" y="936"/>
                    <a:pt x="1" y="1390"/>
                    <a:pt x="177" y="1793"/>
                  </a:cubicBezTo>
                  <a:cubicBezTo>
                    <a:pt x="253" y="1957"/>
                    <a:pt x="366" y="2095"/>
                    <a:pt x="517" y="2196"/>
                  </a:cubicBezTo>
                  <a:cubicBezTo>
                    <a:pt x="669" y="2291"/>
                    <a:pt x="842" y="2338"/>
                    <a:pt x="1015" y="2338"/>
                  </a:cubicBezTo>
                  <a:cubicBezTo>
                    <a:pt x="1188" y="2338"/>
                    <a:pt x="1362" y="2291"/>
                    <a:pt x="1513" y="2196"/>
                  </a:cubicBezTo>
                  <a:cubicBezTo>
                    <a:pt x="1664" y="2108"/>
                    <a:pt x="1790" y="1969"/>
                    <a:pt x="1853" y="1805"/>
                  </a:cubicBezTo>
                  <a:cubicBezTo>
                    <a:pt x="2030" y="1402"/>
                    <a:pt x="2030" y="949"/>
                    <a:pt x="1853" y="545"/>
                  </a:cubicBezTo>
                  <a:cubicBezTo>
                    <a:pt x="1790" y="381"/>
                    <a:pt x="1664" y="243"/>
                    <a:pt x="1513" y="142"/>
                  </a:cubicBezTo>
                  <a:cubicBezTo>
                    <a:pt x="1362" y="48"/>
                    <a:pt x="1188" y="0"/>
                    <a:pt x="101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9"/>
            <p:cNvSpPr/>
            <p:nvPr/>
          </p:nvSpPr>
          <p:spPr>
            <a:xfrm>
              <a:off x="2248900" y="875200"/>
              <a:ext cx="50425" cy="58625"/>
            </a:xfrm>
            <a:custGeom>
              <a:rect b="b" l="l" r="r" t="t"/>
              <a:pathLst>
                <a:path extrusionOk="0" h="2345" w="2017">
                  <a:moveTo>
                    <a:pt x="1002" y="467"/>
                  </a:moveTo>
                  <a:cubicBezTo>
                    <a:pt x="1125" y="467"/>
                    <a:pt x="1248" y="523"/>
                    <a:pt x="1323" y="637"/>
                  </a:cubicBezTo>
                  <a:cubicBezTo>
                    <a:pt x="1412" y="813"/>
                    <a:pt x="1462" y="1002"/>
                    <a:pt x="1449" y="1191"/>
                  </a:cubicBezTo>
                  <a:cubicBezTo>
                    <a:pt x="1462" y="1380"/>
                    <a:pt x="1412" y="1569"/>
                    <a:pt x="1323" y="1733"/>
                  </a:cubicBezTo>
                  <a:lnTo>
                    <a:pt x="1336" y="1733"/>
                  </a:lnTo>
                  <a:cubicBezTo>
                    <a:pt x="1260" y="1847"/>
                    <a:pt x="1134" y="1903"/>
                    <a:pt x="1010" y="1903"/>
                  </a:cubicBezTo>
                  <a:cubicBezTo>
                    <a:pt x="886" y="1903"/>
                    <a:pt x="763" y="1847"/>
                    <a:pt x="693" y="1733"/>
                  </a:cubicBezTo>
                  <a:cubicBezTo>
                    <a:pt x="593" y="1569"/>
                    <a:pt x="555" y="1380"/>
                    <a:pt x="567" y="1191"/>
                  </a:cubicBezTo>
                  <a:cubicBezTo>
                    <a:pt x="555" y="1002"/>
                    <a:pt x="593" y="813"/>
                    <a:pt x="681" y="637"/>
                  </a:cubicBezTo>
                  <a:cubicBezTo>
                    <a:pt x="756" y="523"/>
                    <a:pt x="879" y="467"/>
                    <a:pt x="1002" y="467"/>
                  </a:cubicBezTo>
                  <a:close/>
                  <a:moveTo>
                    <a:pt x="1001" y="1"/>
                  </a:moveTo>
                  <a:cubicBezTo>
                    <a:pt x="832" y="1"/>
                    <a:pt x="660" y="47"/>
                    <a:pt x="504" y="145"/>
                  </a:cubicBezTo>
                  <a:cubicBezTo>
                    <a:pt x="353" y="246"/>
                    <a:pt x="240" y="385"/>
                    <a:pt x="164" y="549"/>
                  </a:cubicBezTo>
                  <a:cubicBezTo>
                    <a:pt x="0" y="952"/>
                    <a:pt x="0" y="1406"/>
                    <a:pt x="164" y="1809"/>
                  </a:cubicBezTo>
                  <a:cubicBezTo>
                    <a:pt x="240" y="1973"/>
                    <a:pt x="353" y="2111"/>
                    <a:pt x="504" y="2212"/>
                  </a:cubicBezTo>
                  <a:cubicBezTo>
                    <a:pt x="656" y="2300"/>
                    <a:pt x="829" y="2344"/>
                    <a:pt x="1002" y="2344"/>
                  </a:cubicBezTo>
                  <a:cubicBezTo>
                    <a:pt x="1175" y="2344"/>
                    <a:pt x="1349" y="2300"/>
                    <a:pt x="1500" y="2212"/>
                  </a:cubicBezTo>
                  <a:cubicBezTo>
                    <a:pt x="1651" y="2111"/>
                    <a:pt x="1777" y="1973"/>
                    <a:pt x="1840" y="1809"/>
                  </a:cubicBezTo>
                  <a:cubicBezTo>
                    <a:pt x="2017" y="1406"/>
                    <a:pt x="2017" y="952"/>
                    <a:pt x="1840" y="549"/>
                  </a:cubicBezTo>
                  <a:cubicBezTo>
                    <a:pt x="1687" y="200"/>
                    <a:pt x="1351" y="1"/>
                    <a:pt x="100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9"/>
            <p:cNvSpPr/>
            <p:nvPr/>
          </p:nvSpPr>
          <p:spPr>
            <a:xfrm>
              <a:off x="2342450" y="1027200"/>
              <a:ext cx="1966725" cy="25"/>
            </a:xfrm>
            <a:custGeom>
              <a:rect b="b" l="l" r="r" t="t"/>
              <a:pathLst>
                <a:path extrusionOk="0" h="1" w="78669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9"/>
            <p:cNvSpPr/>
            <p:nvPr/>
          </p:nvSpPr>
          <p:spPr>
            <a:xfrm>
              <a:off x="2342450" y="1025300"/>
              <a:ext cx="1966725" cy="3825"/>
            </a:xfrm>
            <a:custGeom>
              <a:rect b="b" l="l" r="r" t="t"/>
              <a:pathLst>
                <a:path extrusionOk="0" h="153" w="78669">
                  <a:moveTo>
                    <a:pt x="1" y="1"/>
                  </a:moveTo>
                  <a:lnTo>
                    <a:pt x="1" y="152"/>
                  </a:lnTo>
                  <a:lnTo>
                    <a:pt x="78668" y="152"/>
                  </a:lnTo>
                  <a:lnTo>
                    <a:pt x="78668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9"/>
            <p:cNvSpPr/>
            <p:nvPr/>
          </p:nvSpPr>
          <p:spPr>
            <a:xfrm>
              <a:off x="2144000" y="1015225"/>
              <a:ext cx="45075" cy="57100"/>
            </a:xfrm>
            <a:custGeom>
              <a:rect b="b" l="l" r="r" t="t"/>
              <a:pathLst>
                <a:path extrusionOk="0" h="2284" w="1803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87"/>
                    <a:pt x="1273" y="1563"/>
                  </a:cubicBezTo>
                  <a:cubicBezTo>
                    <a:pt x="1273" y="1651"/>
                    <a:pt x="1235" y="1740"/>
                    <a:pt x="1160" y="1777"/>
                  </a:cubicBezTo>
                  <a:cubicBezTo>
                    <a:pt x="1086" y="1830"/>
                    <a:pt x="995" y="1856"/>
                    <a:pt x="901" y="1856"/>
                  </a:cubicBezTo>
                  <a:cubicBezTo>
                    <a:pt x="882" y="1856"/>
                    <a:pt x="863" y="1855"/>
                    <a:pt x="845" y="1853"/>
                  </a:cubicBezTo>
                  <a:cubicBezTo>
                    <a:pt x="731" y="1853"/>
                    <a:pt x="618" y="1840"/>
                    <a:pt x="504" y="1803"/>
                  </a:cubicBezTo>
                  <a:cubicBezTo>
                    <a:pt x="391" y="1765"/>
                    <a:pt x="290" y="1714"/>
                    <a:pt x="202" y="1651"/>
                  </a:cubicBezTo>
                  <a:lnTo>
                    <a:pt x="0" y="2042"/>
                  </a:lnTo>
                  <a:cubicBezTo>
                    <a:pt x="114" y="2130"/>
                    <a:pt x="252" y="2193"/>
                    <a:pt x="391" y="2218"/>
                  </a:cubicBezTo>
                  <a:cubicBezTo>
                    <a:pt x="542" y="2269"/>
                    <a:pt x="706" y="2281"/>
                    <a:pt x="870" y="2281"/>
                  </a:cubicBezTo>
                  <a:cubicBezTo>
                    <a:pt x="893" y="2283"/>
                    <a:pt x="915" y="2284"/>
                    <a:pt x="938" y="2284"/>
                  </a:cubicBezTo>
                  <a:cubicBezTo>
                    <a:pt x="1092" y="2284"/>
                    <a:pt x="1244" y="2248"/>
                    <a:pt x="1386" y="2193"/>
                  </a:cubicBezTo>
                  <a:cubicBezTo>
                    <a:pt x="1512" y="2130"/>
                    <a:pt x="1613" y="2042"/>
                    <a:pt x="1701" y="1916"/>
                  </a:cubicBezTo>
                  <a:cubicBezTo>
                    <a:pt x="1764" y="1815"/>
                    <a:pt x="1802" y="1689"/>
                    <a:pt x="1802" y="1563"/>
                  </a:cubicBezTo>
                  <a:cubicBezTo>
                    <a:pt x="1802" y="1399"/>
                    <a:pt x="1752" y="1248"/>
                    <a:pt x="1638" y="1135"/>
                  </a:cubicBezTo>
                  <a:cubicBezTo>
                    <a:pt x="1512" y="1009"/>
                    <a:pt x="1361" y="933"/>
                    <a:pt x="1185" y="908"/>
                  </a:cubicBezTo>
                  <a:lnTo>
                    <a:pt x="1701" y="328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9"/>
            <p:cNvSpPr/>
            <p:nvPr/>
          </p:nvSpPr>
          <p:spPr>
            <a:xfrm>
              <a:off x="2193775" y="1013900"/>
              <a:ext cx="50425" cy="58450"/>
            </a:xfrm>
            <a:custGeom>
              <a:rect b="b" l="l" r="r" t="t"/>
              <a:pathLst>
                <a:path extrusionOk="0" h="2338" w="2017">
                  <a:moveTo>
                    <a:pt x="1015" y="451"/>
                  </a:moveTo>
                  <a:cubicBezTo>
                    <a:pt x="1137" y="451"/>
                    <a:pt x="1260" y="507"/>
                    <a:pt x="1336" y="621"/>
                  </a:cubicBezTo>
                  <a:cubicBezTo>
                    <a:pt x="1500" y="973"/>
                    <a:pt x="1500" y="1377"/>
                    <a:pt x="1336" y="1730"/>
                  </a:cubicBezTo>
                  <a:cubicBezTo>
                    <a:pt x="1260" y="1843"/>
                    <a:pt x="1137" y="1900"/>
                    <a:pt x="1015" y="1900"/>
                  </a:cubicBezTo>
                  <a:cubicBezTo>
                    <a:pt x="892" y="1900"/>
                    <a:pt x="769" y="1843"/>
                    <a:pt x="693" y="1730"/>
                  </a:cubicBezTo>
                  <a:cubicBezTo>
                    <a:pt x="529" y="1377"/>
                    <a:pt x="529" y="973"/>
                    <a:pt x="693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1" y="0"/>
                    <a:pt x="668" y="47"/>
                    <a:pt x="517" y="142"/>
                  </a:cubicBezTo>
                  <a:cubicBezTo>
                    <a:pt x="366" y="243"/>
                    <a:pt x="240" y="381"/>
                    <a:pt x="177" y="545"/>
                  </a:cubicBezTo>
                  <a:cubicBezTo>
                    <a:pt x="0" y="948"/>
                    <a:pt x="0" y="1402"/>
                    <a:pt x="177" y="1805"/>
                  </a:cubicBezTo>
                  <a:cubicBezTo>
                    <a:pt x="240" y="1969"/>
                    <a:pt x="366" y="2108"/>
                    <a:pt x="517" y="2196"/>
                  </a:cubicBezTo>
                  <a:cubicBezTo>
                    <a:pt x="668" y="2290"/>
                    <a:pt x="841" y="2338"/>
                    <a:pt x="1015" y="2338"/>
                  </a:cubicBezTo>
                  <a:cubicBezTo>
                    <a:pt x="1188" y="2338"/>
                    <a:pt x="1361" y="2290"/>
                    <a:pt x="1512" y="2196"/>
                  </a:cubicBezTo>
                  <a:cubicBezTo>
                    <a:pt x="1664" y="2108"/>
                    <a:pt x="1777" y="1969"/>
                    <a:pt x="1853" y="1805"/>
                  </a:cubicBezTo>
                  <a:cubicBezTo>
                    <a:pt x="2016" y="1402"/>
                    <a:pt x="2016" y="948"/>
                    <a:pt x="1853" y="545"/>
                  </a:cubicBezTo>
                  <a:cubicBezTo>
                    <a:pt x="1777" y="381"/>
                    <a:pt x="1664" y="243"/>
                    <a:pt x="1512" y="142"/>
                  </a:cubicBezTo>
                  <a:cubicBezTo>
                    <a:pt x="1361" y="47"/>
                    <a:pt x="1188" y="0"/>
                    <a:pt x="101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9"/>
            <p:cNvSpPr/>
            <p:nvPr/>
          </p:nvSpPr>
          <p:spPr>
            <a:xfrm>
              <a:off x="2248575" y="1013900"/>
              <a:ext cx="50425" cy="58425"/>
            </a:xfrm>
            <a:custGeom>
              <a:rect b="b" l="l" r="r" t="t"/>
              <a:pathLst>
                <a:path extrusionOk="0" h="2337" w="2017">
                  <a:moveTo>
                    <a:pt x="1009" y="451"/>
                  </a:moveTo>
                  <a:cubicBezTo>
                    <a:pt x="1135" y="451"/>
                    <a:pt x="1261" y="507"/>
                    <a:pt x="1336" y="621"/>
                  </a:cubicBezTo>
                  <a:cubicBezTo>
                    <a:pt x="1488" y="973"/>
                    <a:pt x="1488" y="1377"/>
                    <a:pt x="1336" y="1730"/>
                  </a:cubicBezTo>
                  <a:cubicBezTo>
                    <a:pt x="1261" y="1843"/>
                    <a:pt x="1135" y="1900"/>
                    <a:pt x="1009" y="1900"/>
                  </a:cubicBezTo>
                  <a:cubicBezTo>
                    <a:pt x="883" y="1900"/>
                    <a:pt x="757" y="1843"/>
                    <a:pt x="681" y="1730"/>
                  </a:cubicBezTo>
                  <a:cubicBezTo>
                    <a:pt x="530" y="1377"/>
                    <a:pt x="530" y="973"/>
                    <a:pt x="681" y="621"/>
                  </a:cubicBezTo>
                  <a:cubicBezTo>
                    <a:pt x="757" y="507"/>
                    <a:pt x="883" y="451"/>
                    <a:pt x="1009" y="451"/>
                  </a:cubicBezTo>
                  <a:close/>
                  <a:moveTo>
                    <a:pt x="1009" y="0"/>
                  </a:moveTo>
                  <a:cubicBezTo>
                    <a:pt x="836" y="0"/>
                    <a:pt x="662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196"/>
                  </a:cubicBezTo>
                  <a:cubicBezTo>
                    <a:pt x="641" y="2286"/>
                    <a:pt x="797" y="2336"/>
                    <a:pt x="955" y="2336"/>
                  </a:cubicBezTo>
                  <a:cubicBezTo>
                    <a:pt x="973" y="2336"/>
                    <a:pt x="991" y="2336"/>
                    <a:pt x="1009" y="2334"/>
                  </a:cubicBezTo>
                  <a:cubicBezTo>
                    <a:pt x="1019" y="2335"/>
                    <a:pt x="1029" y="2335"/>
                    <a:pt x="1039" y="2335"/>
                  </a:cubicBezTo>
                  <a:cubicBezTo>
                    <a:pt x="1392" y="2335"/>
                    <a:pt x="1706" y="2124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7" y="381"/>
                    <a:pt x="1651" y="243"/>
                    <a:pt x="1513" y="142"/>
                  </a:cubicBezTo>
                  <a:cubicBezTo>
                    <a:pt x="1355" y="47"/>
                    <a:pt x="1182" y="0"/>
                    <a:pt x="100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9"/>
            <p:cNvSpPr/>
            <p:nvPr/>
          </p:nvSpPr>
          <p:spPr>
            <a:xfrm>
              <a:off x="2342150" y="1165800"/>
              <a:ext cx="1966700" cy="25"/>
            </a:xfrm>
            <a:custGeom>
              <a:rect b="b" l="l" r="r" t="t"/>
              <a:pathLst>
                <a:path extrusionOk="0" h="1" w="78668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9"/>
            <p:cNvSpPr/>
            <p:nvPr/>
          </p:nvSpPr>
          <p:spPr>
            <a:xfrm>
              <a:off x="2342150" y="1163600"/>
              <a:ext cx="1966700" cy="4125"/>
            </a:xfrm>
            <a:custGeom>
              <a:rect b="b" l="l" r="r" t="t"/>
              <a:pathLst>
                <a:path extrusionOk="0" h="165" w="78668">
                  <a:moveTo>
                    <a:pt x="0" y="1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9"/>
            <p:cNvSpPr/>
            <p:nvPr/>
          </p:nvSpPr>
          <p:spPr>
            <a:xfrm>
              <a:off x="2145875" y="1152500"/>
              <a:ext cx="50450" cy="58450"/>
            </a:xfrm>
            <a:custGeom>
              <a:rect b="b" l="l" r="r" t="t"/>
              <a:pathLst>
                <a:path extrusionOk="0" h="2338" w="2018">
                  <a:moveTo>
                    <a:pt x="1003" y="451"/>
                  </a:moveTo>
                  <a:cubicBezTo>
                    <a:pt x="1126" y="451"/>
                    <a:pt x="1248" y="508"/>
                    <a:pt x="1324" y="621"/>
                  </a:cubicBezTo>
                  <a:cubicBezTo>
                    <a:pt x="1488" y="974"/>
                    <a:pt x="1488" y="1365"/>
                    <a:pt x="1324" y="1717"/>
                  </a:cubicBezTo>
                  <a:cubicBezTo>
                    <a:pt x="1255" y="1837"/>
                    <a:pt x="1132" y="1897"/>
                    <a:pt x="1007" y="1897"/>
                  </a:cubicBezTo>
                  <a:cubicBezTo>
                    <a:pt x="883" y="1897"/>
                    <a:pt x="757" y="1837"/>
                    <a:pt x="681" y="1717"/>
                  </a:cubicBezTo>
                  <a:cubicBezTo>
                    <a:pt x="530" y="1365"/>
                    <a:pt x="530" y="974"/>
                    <a:pt x="681" y="621"/>
                  </a:cubicBezTo>
                  <a:cubicBezTo>
                    <a:pt x="757" y="508"/>
                    <a:pt x="880" y="451"/>
                    <a:pt x="1003" y="451"/>
                  </a:cubicBezTo>
                  <a:close/>
                  <a:moveTo>
                    <a:pt x="1003" y="0"/>
                  </a:moveTo>
                  <a:cubicBezTo>
                    <a:pt x="829" y="0"/>
                    <a:pt x="656" y="48"/>
                    <a:pt x="505" y="142"/>
                  </a:cubicBezTo>
                  <a:cubicBezTo>
                    <a:pt x="354" y="243"/>
                    <a:pt x="240" y="382"/>
                    <a:pt x="165" y="545"/>
                  </a:cubicBezTo>
                  <a:cubicBezTo>
                    <a:pt x="1" y="949"/>
                    <a:pt x="1" y="1390"/>
                    <a:pt x="165" y="1793"/>
                  </a:cubicBezTo>
                  <a:cubicBezTo>
                    <a:pt x="240" y="1957"/>
                    <a:pt x="354" y="2095"/>
                    <a:pt x="505" y="2196"/>
                  </a:cubicBezTo>
                  <a:cubicBezTo>
                    <a:pt x="662" y="2291"/>
                    <a:pt x="836" y="2338"/>
                    <a:pt x="1007" y="2338"/>
                  </a:cubicBezTo>
                  <a:cubicBezTo>
                    <a:pt x="1179" y="2338"/>
                    <a:pt x="1349" y="2291"/>
                    <a:pt x="1500" y="2196"/>
                  </a:cubicBezTo>
                  <a:cubicBezTo>
                    <a:pt x="1652" y="2095"/>
                    <a:pt x="1778" y="1957"/>
                    <a:pt x="1853" y="1793"/>
                  </a:cubicBezTo>
                  <a:cubicBezTo>
                    <a:pt x="2017" y="1390"/>
                    <a:pt x="2017" y="949"/>
                    <a:pt x="1853" y="545"/>
                  </a:cubicBezTo>
                  <a:cubicBezTo>
                    <a:pt x="1778" y="382"/>
                    <a:pt x="1652" y="243"/>
                    <a:pt x="1500" y="142"/>
                  </a:cubicBezTo>
                  <a:cubicBezTo>
                    <a:pt x="1349" y="48"/>
                    <a:pt x="1176" y="0"/>
                    <a:pt x="100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9"/>
            <p:cNvSpPr/>
            <p:nvPr/>
          </p:nvSpPr>
          <p:spPr>
            <a:xfrm>
              <a:off x="2342150" y="1304100"/>
              <a:ext cx="1966700" cy="25"/>
            </a:xfrm>
            <a:custGeom>
              <a:rect b="b" l="l" r="r" t="t"/>
              <a:pathLst>
                <a:path extrusionOk="0" h="1" w="78668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9"/>
            <p:cNvSpPr/>
            <p:nvPr/>
          </p:nvSpPr>
          <p:spPr>
            <a:xfrm>
              <a:off x="2342150" y="1302225"/>
              <a:ext cx="1966700" cy="4100"/>
            </a:xfrm>
            <a:custGeom>
              <a:rect b="b" l="l" r="r" t="t"/>
              <a:pathLst>
                <a:path extrusionOk="0" h="164" w="78668">
                  <a:moveTo>
                    <a:pt x="0" y="0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9"/>
            <p:cNvSpPr/>
            <p:nvPr/>
          </p:nvSpPr>
          <p:spPr>
            <a:xfrm>
              <a:off x="2144300" y="1292125"/>
              <a:ext cx="24300" cy="56425"/>
            </a:xfrm>
            <a:custGeom>
              <a:rect b="b" l="l" r="r" t="t"/>
              <a:pathLst>
                <a:path extrusionOk="0" h="2257" w="972">
                  <a:moveTo>
                    <a:pt x="1" y="1"/>
                  </a:moveTo>
                  <a:lnTo>
                    <a:pt x="1" y="417"/>
                  </a:lnTo>
                  <a:lnTo>
                    <a:pt x="455" y="417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9"/>
            <p:cNvSpPr/>
            <p:nvPr/>
          </p:nvSpPr>
          <p:spPr>
            <a:xfrm>
              <a:off x="2177375" y="1290800"/>
              <a:ext cx="50450" cy="58525"/>
            </a:xfrm>
            <a:custGeom>
              <a:rect b="b" l="l" r="r" t="t"/>
              <a:pathLst>
                <a:path extrusionOk="0" h="2341" w="2018">
                  <a:moveTo>
                    <a:pt x="1009" y="454"/>
                  </a:moveTo>
                  <a:cubicBezTo>
                    <a:pt x="1135" y="454"/>
                    <a:pt x="1261" y="514"/>
                    <a:pt x="1337" y="633"/>
                  </a:cubicBezTo>
                  <a:cubicBezTo>
                    <a:pt x="1488" y="974"/>
                    <a:pt x="1488" y="1377"/>
                    <a:pt x="1337" y="1730"/>
                  </a:cubicBezTo>
                  <a:cubicBezTo>
                    <a:pt x="1261" y="1849"/>
                    <a:pt x="1135" y="1909"/>
                    <a:pt x="1009" y="1909"/>
                  </a:cubicBezTo>
                  <a:cubicBezTo>
                    <a:pt x="883" y="1909"/>
                    <a:pt x="757" y="1849"/>
                    <a:pt x="681" y="1730"/>
                  </a:cubicBezTo>
                  <a:cubicBezTo>
                    <a:pt x="530" y="1377"/>
                    <a:pt x="530" y="974"/>
                    <a:pt x="681" y="633"/>
                  </a:cubicBezTo>
                  <a:cubicBezTo>
                    <a:pt x="757" y="514"/>
                    <a:pt x="883" y="454"/>
                    <a:pt x="1009" y="454"/>
                  </a:cubicBezTo>
                  <a:close/>
                  <a:moveTo>
                    <a:pt x="1007" y="0"/>
                  </a:moveTo>
                  <a:cubicBezTo>
                    <a:pt x="836" y="0"/>
                    <a:pt x="663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209"/>
                  </a:cubicBezTo>
                  <a:cubicBezTo>
                    <a:pt x="663" y="2297"/>
                    <a:pt x="836" y="2341"/>
                    <a:pt x="1007" y="2341"/>
                  </a:cubicBezTo>
                  <a:cubicBezTo>
                    <a:pt x="1179" y="2341"/>
                    <a:pt x="1349" y="2297"/>
                    <a:pt x="1500" y="2209"/>
                  </a:cubicBezTo>
                  <a:cubicBezTo>
                    <a:pt x="1652" y="2108"/>
                    <a:pt x="1778" y="1969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8" y="381"/>
                    <a:pt x="1652" y="243"/>
                    <a:pt x="1500" y="142"/>
                  </a:cubicBezTo>
                  <a:cubicBezTo>
                    <a:pt x="1349" y="47"/>
                    <a:pt x="1179" y="0"/>
                    <a:pt x="1007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9"/>
            <p:cNvSpPr/>
            <p:nvPr/>
          </p:nvSpPr>
          <p:spPr>
            <a:xfrm>
              <a:off x="2231875" y="1290925"/>
              <a:ext cx="50450" cy="58575"/>
            </a:xfrm>
            <a:custGeom>
              <a:rect b="b" l="l" r="r" t="t"/>
              <a:pathLst>
                <a:path extrusionOk="0" h="2343" w="2018">
                  <a:moveTo>
                    <a:pt x="994" y="451"/>
                  </a:moveTo>
                  <a:cubicBezTo>
                    <a:pt x="1003" y="451"/>
                    <a:pt x="1012" y="451"/>
                    <a:pt x="1022" y="452"/>
                  </a:cubicBezTo>
                  <a:cubicBezTo>
                    <a:pt x="1148" y="452"/>
                    <a:pt x="1274" y="515"/>
                    <a:pt x="1337" y="628"/>
                  </a:cubicBezTo>
                  <a:cubicBezTo>
                    <a:pt x="1500" y="969"/>
                    <a:pt x="1500" y="1372"/>
                    <a:pt x="1337" y="1725"/>
                  </a:cubicBezTo>
                  <a:cubicBezTo>
                    <a:pt x="1274" y="1838"/>
                    <a:pt x="1148" y="1901"/>
                    <a:pt x="1022" y="1901"/>
                  </a:cubicBezTo>
                  <a:cubicBezTo>
                    <a:pt x="896" y="1901"/>
                    <a:pt x="770" y="1838"/>
                    <a:pt x="707" y="1725"/>
                  </a:cubicBezTo>
                  <a:cubicBezTo>
                    <a:pt x="543" y="1372"/>
                    <a:pt x="543" y="969"/>
                    <a:pt x="707" y="628"/>
                  </a:cubicBezTo>
                  <a:cubicBezTo>
                    <a:pt x="765" y="523"/>
                    <a:pt x="878" y="451"/>
                    <a:pt x="994" y="451"/>
                  </a:cubicBezTo>
                  <a:close/>
                  <a:moveTo>
                    <a:pt x="1027" y="1"/>
                  </a:moveTo>
                  <a:cubicBezTo>
                    <a:pt x="678" y="1"/>
                    <a:pt x="340" y="198"/>
                    <a:pt x="177" y="540"/>
                  </a:cubicBezTo>
                  <a:cubicBezTo>
                    <a:pt x="1" y="943"/>
                    <a:pt x="1" y="1397"/>
                    <a:pt x="177" y="1800"/>
                  </a:cubicBezTo>
                  <a:cubicBezTo>
                    <a:pt x="240" y="1964"/>
                    <a:pt x="366" y="2103"/>
                    <a:pt x="518" y="2204"/>
                  </a:cubicBezTo>
                  <a:cubicBezTo>
                    <a:pt x="656" y="2292"/>
                    <a:pt x="833" y="2342"/>
                    <a:pt x="1009" y="2342"/>
                  </a:cubicBezTo>
                  <a:cubicBezTo>
                    <a:pt x="1374" y="2342"/>
                    <a:pt x="1715" y="2128"/>
                    <a:pt x="1853" y="1800"/>
                  </a:cubicBezTo>
                  <a:cubicBezTo>
                    <a:pt x="2017" y="1397"/>
                    <a:pt x="2017" y="943"/>
                    <a:pt x="1853" y="540"/>
                  </a:cubicBezTo>
                  <a:cubicBezTo>
                    <a:pt x="1778" y="376"/>
                    <a:pt x="1664" y="238"/>
                    <a:pt x="1513" y="137"/>
                  </a:cubicBezTo>
                  <a:cubicBezTo>
                    <a:pt x="1360" y="44"/>
                    <a:pt x="1192" y="1"/>
                    <a:pt x="102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9"/>
            <p:cNvSpPr/>
            <p:nvPr/>
          </p:nvSpPr>
          <p:spPr>
            <a:xfrm>
              <a:off x="2342775" y="1442725"/>
              <a:ext cx="1966700" cy="25"/>
            </a:xfrm>
            <a:custGeom>
              <a:rect b="b" l="l" r="r" t="t"/>
              <a:pathLst>
                <a:path extrusionOk="0" h="1" w="78668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9"/>
            <p:cNvSpPr/>
            <p:nvPr/>
          </p:nvSpPr>
          <p:spPr>
            <a:xfrm>
              <a:off x="2342775" y="1440825"/>
              <a:ext cx="1966700" cy="3800"/>
            </a:xfrm>
            <a:custGeom>
              <a:rect b="b" l="l" r="r" t="t"/>
              <a:pathLst>
                <a:path extrusionOk="0" h="152" w="78668">
                  <a:moveTo>
                    <a:pt x="0" y="0"/>
                  </a:moveTo>
                  <a:lnTo>
                    <a:pt x="0" y="152"/>
                  </a:lnTo>
                  <a:lnTo>
                    <a:pt x="78668" y="152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9"/>
            <p:cNvSpPr/>
            <p:nvPr/>
          </p:nvSpPr>
          <p:spPr>
            <a:xfrm>
              <a:off x="2144950" y="1429475"/>
              <a:ext cx="45075" cy="57375"/>
            </a:xfrm>
            <a:custGeom>
              <a:rect b="b" l="l" r="r" t="t"/>
              <a:pathLst>
                <a:path extrusionOk="0" h="2295" w="1803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210" y="719"/>
                  </a:cubicBezTo>
                  <a:cubicBezTo>
                    <a:pt x="1197" y="782"/>
                    <a:pt x="1185" y="858"/>
                    <a:pt x="1159" y="908"/>
                  </a:cubicBezTo>
                  <a:cubicBezTo>
                    <a:pt x="1109" y="996"/>
                    <a:pt x="1046" y="1072"/>
                    <a:pt x="970" y="1135"/>
                  </a:cubicBezTo>
                  <a:lnTo>
                    <a:pt x="101" y="1954"/>
                  </a:lnTo>
                  <a:lnTo>
                    <a:pt x="101" y="2294"/>
                  </a:lnTo>
                  <a:lnTo>
                    <a:pt x="1802" y="2294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3"/>
                    <a:pt x="1575" y="1160"/>
                    <a:pt x="1651" y="1021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9"/>
            <p:cNvSpPr/>
            <p:nvPr/>
          </p:nvSpPr>
          <p:spPr>
            <a:xfrm>
              <a:off x="2194400" y="1429650"/>
              <a:ext cx="50425" cy="58225"/>
            </a:xfrm>
            <a:custGeom>
              <a:rect b="b" l="l" r="r" t="t"/>
              <a:pathLst>
                <a:path extrusionOk="0" h="2329" w="2017">
                  <a:moveTo>
                    <a:pt x="1002" y="444"/>
                  </a:moveTo>
                  <a:cubicBezTo>
                    <a:pt x="1125" y="444"/>
                    <a:pt x="1248" y="504"/>
                    <a:pt x="1324" y="624"/>
                  </a:cubicBezTo>
                  <a:cubicBezTo>
                    <a:pt x="1487" y="977"/>
                    <a:pt x="1487" y="1367"/>
                    <a:pt x="1324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77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60"/>
                    <a:pt x="353" y="2098"/>
                    <a:pt x="504" y="2186"/>
                  </a:cubicBezTo>
                  <a:cubicBezTo>
                    <a:pt x="656" y="2281"/>
                    <a:pt x="829" y="2328"/>
                    <a:pt x="1002" y="2328"/>
                  </a:cubicBezTo>
                  <a:cubicBezTo>
                    <a:pt x="1175" y="2328"/>
                    <a:pt x="1349" y="2281"/>
                    <a:pt x="1500" y="2186"/>
                  </a:cubicBezTo>
                  <a:cubicBezTo>
                    <a:pt x="1651" y="2098"/>
                    <a:pt x="1777" y="1960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9"/>
            <p:cNvSpPr/>
            <p:nvPr/>
          </p:nvSpPr>
          <p:spPr>
            <a:xfrm>
              <a:off x="2248900" y="1429650"/>
              <a:ext cx="50425" cy="58150"/>
            </a:xfrm>
            <a:custGeom>
              <a:rect b="b" l="l" r="r" t="t"/>
              <a:pathLst>
                <a:path extrusionOk="0" h="2326" w="2017">
                  <a:moveTo>
                    <a:pt x="1002" y="444"/>
                  </a:moveTo>
                  <a:cubicBezTo>
                    <a:pt x="1125" y="444"/>
                    <a:pt x="1248" y="504"/>
                    <a:pt x="1323" y="624"/>
                  </a:cubicBezTo>
                  <a:cubicBezTo>
                    <a:pt x="1487" y="964"/>
                    <a:pt x="1487" y="1367"/>
                    <a:pt x="1323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64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47"/>
                    <a:pt x="353" y="2098"/>
                    <a:pt x="504" y="2186"/>
                  </a:cubicBezTo>
                  <a:cubicBezTo>
                    <a:pt x="656" y="2287"/>
                    <a:pt x="832" y="2325"/>
                    <a:pt x="1008" y="2325"/>
                  </a:cubicBezTo>
                  <a:cubicBezTo>
                    <a:pt x="1018" y="2325"/>
                    <a:pt x="1028" y="2325"/>
                    <a:pt x="1038" y="2325"/>
                  </a:cubicBezTo>
                  <a:cubicBezTo>
                    <a:pt x="1380" y="2325"/>
                    <a:pt x="1705" y="2114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9"/>
            <p:cNvSpPr/>
            <p:nvPr/>
          </p:nvSpPr>
          <p:spPr>
            <a:xfrm>
              <a:off x="2342450" y="1581325"/>
              <a:ext cx="1966725" cy="25"/>
            </a:xfrm>
            <a:custGeom>
              <a:rect b="b" l="l" r="r" t="t"/>
              <a:pathLst>
                <a:path extrusionOk="0" h="1" w="78669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9"/>
            <p:cNvSpPr/>
            <p:nvPr/>
          </p:nvSpPr>
          <p:spPr>
            <a:xfrm>
              <a:off x="2342450" y="1579125"/>
              <a:ext cx="1966725" cy="4100"/>
            </a:xfrm>
            <a:custGeom>
              <a:rect b="b" l="l" r="r" t="t"/>
              <a:pathLst>
                <a:path extrusionOk="0" h="164" w="78669">
                  <a:moveTo>
                    <a:pt x="1" y="0"/>
                  </a:moveTo>
                  <a:lnTo>
                    <a:pt x="1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9"/>
            <p:cNvSpPr/>
            <p:nvPr/>
          </p:nvSpPr>
          <p:spPr>
            <a:xfrm>
              <a:off x="2144000" y="1569350"/>
              <a:ext cx="45075" cy="57050"/>
            </a:xfrm>
            <a:custGeom>
              <a:rect b="b" l="l" r="r" t="t"/>
              <a:pathLst>
                <a:path extrusionOk="0" h="2282" w="1803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74"/>
                    <a:pt x="1273" y="1563"/>
                  </a:cubicBezTo>
                  <a:cubicBezTo>
                    <a:pt x="1273" y="1651"/>
                    <a:pt x="1235" y="1727"/>
                    <a:pt x="1160" y="1777"/>
                  </a:cubicBezTo>
                  <a:cubicBezTo>
                    <a:pt x="1071" y="1828"/>
                    <a:pt x="958" y="1853"/>
                    <a:pt x="845" y="1853"/>
                  </a:cubicBezTo>
                  <a:cubicBezTo>
                    <a:pt x="731" y="1853"/>
                    <a:pt x="618" y="1828"/>
                    <a:pt x="504" y="1802"/>
                  </a:cubicBezTo>
                  <a:cubicBezTo>
                    <a:pt x="391" y="1765"/>
                    <a:pt x="290" y="1714"/>
                    <a:pt x="202" y="1639"/>
                  </a:cubicBezTo>
                  <a:lnTo>
                    <a:pt x="0" y="2042"/>
                  </a:lnTo>
                  <a:cubicBezTo>
                    <a:pt x="114" y="2118"/>
                    <a:pt x="252" y="2181"/>
                    <a:pt x="391" y="2218"/>
                  </a:cubicBezTo>
                  <a:cubicBezTo>
                    <a:pt x="542" y="2256"/>
                    <a:pt x="706" y="2281"/>
                    <a:pt x="870" y="2281"/>
                  </a:cubicBezTo>
                  <a:cubicBezTo>
                    <a:pt x="1046" y="2281"/>
                    <a:pt x="1223" y="2256"/>
                    <a:pt x="1386" y="2181"/>
                  </a:cubicBezTo>
                  <a:cubicBezTo>
                    <a:pt x="1512" y="2130"/>
                    <a:pt x="1613" y="2029"/>
                    <a:pt x="1701" y="1916"/>
                  </a:cubicBezTo>
                  <a:cubicBezTo>
                    <a:pt x="1764" y="1802"/>
                    <a:pt x="1802" y="1676"/>
                    <a:pt x="1802" y="1550"/>
                  </a:cubicBezTo>
                  <a:cubicBezTo>
                    <a:pt x="1802" y="1399"/>
                    <a:pt x="1752" y="1248"/>
                    <a:pt x="1638" y="1122"/>
                  </a:cubicBezTo>
                  <a:cubicBezTo>
                    <a:pt x="1512" y="1009"/>
                    <a:pt x="1361" y="933"/>
                    <a:pt x="1185" y="920"/>
                  </a:cubicBezTo>
                  <a:lnTo>
                    <a:pt x="1701" y="341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9"/>
            <p:cNvSpPr/>
            <p:nvPr/>
          </p:nvSpPr>
          <p:spPr>
            <a:xfrm>
              <a:off x="2193775" y="1567925"/>
              <a:ext cx="50425" cy="58550"/>
            </a:xfrm>
            <a:custGeom>
              <a:rect b="b" l="l" r="r" t="t"/>
              <a:pathLst>
                <a:path extrusionOk="0" h="2342" w="2017">
                  <a:moveTo>
                    <a:pt x="1015" y="445"/>
                  </a:moveTo>
                  <a:cubicBezTo>
                    <a:pt x="1137" y="445"/>
                    <a:pt x="1260" y="505"/>
                    <a:pt x="1336" y="625"/>
                  </a:cubicBezTo>
                  <a:cubicBezTo>
                    <a:pt x="1500" y="977"/>
                    <a:pt x="1500" y="1381"/>
                    <a:pt x="1336" y="1721"/>
                  </a:cubicBezTo>
                  <a:cubicBezTo>
                    <a:pt x="1260" y="1841"/>
                    <a:pt x="1137" y="1900"/>
                    <a:pt x="1015" y="1900"/>
                  </a:cubicBezTo>
                  <a:cubicBezTo>
                    <a:pt x="892" y="1900"/>
                    <a:pt x="769" y="1841"/>
                    <a:pt x="693" y="1721"/>
                  </a:cubicBezTo>
                  <a:cubicBezTo>
                    <a:pt x="529" y="1381"/>
                    <a:pt x="529" y="977"/>
                    <a:pt x="693" y="625"/>
                  </a:cubicBezTo>
                  <a:cubicBezTo>
                    <a:pt x="769" y="505"/>
                    <a:pt x="892" y="445"/>
                    <a:pt x="1015" y="445"/>
                  </a:cubicBezTo>
                  <a:close/>
                  <a:moveTo>
                    <a:pt x="1015" y="1"/>
                  </a:moveTo>
                  <a:cubicBezTo>
                    <a:pt x="841" y="1"/>
                    <a:pt x="668" y="45"/>
                    <a:pt x="517" y="133"/>
                  </a:cubicBezTo>
                  <a:cubicBezTo>
                    <a:pt x="366" y="234"/>
                    <a:pt x="240" y="373"/>
                    <a:pt x="177" y="536"/>
                  </a:cubicBezTo>
                  <a:cubicBezTo>
                    <a:pt x="0" y="940"/>
                    <a:pt x="0" y="1393"/>
                    <a:pt x="177" y="1796"/>
                  </a:cubicBezTo>
                  <a:cubicBezTo>
                    <a:pt x="240" y="1960"/>
                    <a:pt x="366" y="2099"/>
                    <a:pt x="517" y="2200"/>
                  </a:cubicBezTo>
                  <a:cubicBezTo>
                    <a:pt x="668" y="2294"/>
                    <a:pt x="841" y="2341"/>
                    <a:pt x="1015" y="2341"/>
                  </a:cubicBezTo>
                  <a:cubicBezTo>
                    <a:pt x="1188" y="2341"/>
                    <a:pt x="1361" y="2294"/>
                    <a:pt x="1512" y="2200"/>
                  </a:cubicBezTo>
                  <a:cubicBezTo>
                    <a:pt x="1664" y="2099"/>
                    <a:pt x="1777" y="1960"/>
                    <a:pt x="1853" y="1796"/>
                  </a:cubicBezTo>
                  <a:cubicBezTo>
                    <a:pt x="2016" y="1393"/>
                    <a:pt x="2016" y="940"/>
                    <a:pt x="1853" y="536"/>
                  </a:cubicBezTo>
                  <a:cubicBezTo>
                    <a:pt x="1777" y="373"/>
                    <a:pt x="1664" y="234"/>
                    <a:pt x="1512" y="133"/>
                  </a:cubicBezTo>
                  <a:cubicBezTo>
                    <a:pt x="1361" y="45"/>
                    <a:pt x="1188" y="1"/>
                    <a:pt x="101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9"/>
            <p:cNvSpPr/>
            <p:nvPr/>
          </p:nvSpPr>
          <p:spPr>
            <a:xfrm>
              <a:off x="2248575" y="1567925"/>
              <a:ext cx="50425" cy="58475"/>
            </a:xfrm>
            <a:custGeom>
              <a:rect b="b" l="l" r="r" t="t"/>
              <a:pathLst>
                <a:path extrusionOk="0" h="2339" w="2017">
                  <a:moveTo>
                    <a:pt x="1009" y="445"/>
                  </a:moveTo>
                  <a:cubicBezTo>
                    <a:pt x="1135" y="445"/>
                    <a:pt x="1261" y="505"/>
                    <a:pt x="1336" y="625"/>
                  </a:cubicBezTo>
                  <a:cubicBezTo>
                    <a:pt x="1488" y="977"/>
                    <a:pt x="1488" y="1381"/>
                    <a:pt x="1336" y="1721"/>
                  </a:cubicBezTo>
                  <a:cubicBezTo>
                    <a:pt x="1261" y="1841"/>
                    <a:pt x="1135" y="1900"/>
                    <a:pt x="1009" y="1900"/>
                  </a:cubicBezTo>
                  <a:cubicBezTo>
                    <a:pt x="883" y="1900"/>
                    <a:pt x="757" y="1841"/>
                    <a:pt x="681" y="1721"/>
                  </a:cubicBezTo>
                  <a:cubicBezTo>
                    <a:pt x="530" y="1381"/>
                    <a:pt x="530" y="977"/>
                    <a:pt x="681" y="625"/>
                  </a:cubicBezTo>
                  <a:cubicBezTo>
                    <a:pt x="757" y="505"/>
                    <a:pt x="883" y="445"/>
                    <a:pt x="1009" y="445"/>
                  </a:cubicBezTo>
                  <a:close/>
                  <a:moveTo>
                    <a:pt x="1009" y="1"/>
                  </a:moveTo>
                  <a:cubicBezTo>
                    <a:pt x="836" y="1"/>
                    <a:pt x="662" y="45"/>
                    <a:pt x="505" y="133"/>
                  </a:cubicBezTo>
                  <a:cubicBezTo>
                    <a:pt x="354" y="234"/>
                    <a:pt x="240" y="373"/>
                    <a:pt x="165" y="536"/>
                  </a:cubicBezTo>
                  <a:cubicBezTo>
                    <a:pt x="1" y="940"/>
                    <a:pt x="1" y="1393"/>
                    <a:pt x="165" y="1796"/>
                  </a:cubicBezTo>
                  <a:cubicBezTo>
                    <a:pt x="240" y="1960"/>
                    <a:pt x="354" y="2099"/>
                    <a:pt x="505" y="2200"/>
                  </a:cubicBezTo>
                  <a:cubicBezTo>
                    <a:pt x="656" y="2288"/>
                    <a:pt x="832" y="2338"/>
                    <a:pt x="1009" y="2338"/>
                  </a:cubicBezTo>
                  <a:cubicBezTo>
                    <a:pt x="1019" y="2339"/>
                    <a:pt x="1029" y="2339"/>
                    <a:pt x="1039" y="2339"/>
                  </a:cubicBezTo>
                  <a:cubicBezTo>
                    <a:pt x="1392" y="2339"/>
                    <a:pt x="1706" y="2127"/>
                    <a:pt x="1853" y="1796"/>
                  </a:cubicBezTo>
                  <a:cubicBezTo>
                    <a:pt x="2017" y="1393"/>
                    <a:pt x="2017" y="940"/>
                    <a:pt x="1853" y="536"/>
                  </a:cubicBezTo>
                  <a:cubicBezTo>
                    <a:pt x="1777" y="373"/>
                    <a:pt x="1651" y="234"/>
                    <a:pt x="1513" y="133"/>
                  </a:cubicBezTo>
                  <a:cubicBezTo>
                    <a:pt x="1355" y="45"/>
                    <a:pt x="1182" y="1"/>
                    <a:pt x="100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9"/>
            <p:cNvSpPr/>
            <p:nvPr/>
          </p:nvSpPr>
          <p:spPr>
            <a:xfrm>
              <a:off x="2540600" y="1086425"/>
              <a:ext cx="26800" cy="158175"/>
            </a:xfrm>
            <a:custGeom>
              <a:rect b="b" l="l" r="r" t="t"/>
              <a:pathLst>
                <a:path extrusionOk="0" h="6327" w="1072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5797"/>
                  </a:lnTo>
                  <a:cubicBezTo>
                    <a:pt x="1" y="6087"/>
                    <a:pt x="240" y="6326"/>
                    <a:pt x="543" y="6326"/>
                  </a:cubicBezTo>
                  <a:cubicBezTo>
                    <a:pt x="832" y="6326"/>
                    <a:pt x="1072" y="6087"/>
                    <a:pt x="1072" y="5797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9"/>
            <p:cNvSpPr/>
            <p:nvPr/>
          </p:nvSpPr>
          <p:spPr>
            <a:xfrm>
              <a:off x="2540600" y="1086425"/>
              <a:ext cx="26800" cy="80350"/>
            </a:xfrm>
            <a:custGeom>
              <a:rect b="b" l="l" r="r" t="t"/>
              <a:pathLst>
                <a:path extrusionOk="0" h="3214" w="1072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3214"/>
                  </a:lnTo>
                  <a:lnTo>
                    <a:pt x="1072" y="3214"/>
                  </a:ln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9"/>
            <p:cNvSpPr/>
            <p:nvPr/>
          </p:nvSpPr>
          <p:spPr>
            <a:xfrm>
              <a:off x="2836425" y="955375"/>
              <a:ext cx="26475" cy="420575"/>
            </a:xfrm>
            <a:custGeom>
              <a:rect b="b" l="l" r="r" t="t"/>
              <a:pathLst>
                <a:path extrusionOk="0" h="16823" w="1059">
                  <a:moveTo>
                    <a:pt x="529" y="0"/>
                  </a:moveTo>
                  <a:cubicBezTo>
                    <a:pt x="239" y="0"/>
                    <a:pt x="0" y="240"/>
                    <a:pt x="0" y="530"/>
                  </a:cubicBezTo>
                  <a:lnTo>
                    <a:pt x="0" y="16281"/>
                  </a:lnTo>
                  <a:cubicBezTo>
                    <a:pt x="0" y="16583"/>
                    <a:pt x="239" y="16823"/>
                    <a:pt x="529" y="16823"/>
                  </a:cubicBezTo>
                  <a:cubicBezTo>
                    <a:pt x="819" y="16823"/>
                    <a:pt x="1058" y="16583"/>
                    <a:pt x="1058" y="16281"/>
                  </a:cubicBezTo>
                  <a:lnTo>
                    <a:pt x="1058" y="530"/>
                  </a:lnTo>
                  <a:cubicBezTo>
                    <a:pt x="1058" y="240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9"/>
            <p:cNvSpPr/>
            <p:nvPr/>
          </p:nvSpPr>
          <p:spPr>
            <a:xfrm>
              <a:off x="2836100" y="955050"/>
              <a:ext cx="27125" cy="211725"/>
            </a:xfrm>
            <a:custGeom>
              <a:rect b="b" l="l" r="r" t="t"/>
              <a:pathLst>
                <a:path extrusionOk="0" h="8469" w="1085">
                  <a:moveTo>
                    <a:pt x="542" y="1"/>
                  </a:moveTo>
                  <a:cubicBezTo>
                    <a:pt x="252" y="1"/>
                    <a:pt x="0" y="240"/>
                    <a:pt x="13" y="543"/>
                  </a:cubicBezTo>
                  <a:lnTo>
                    <a:pt x="13" y="8469"/>
                  </a:lnTo>
                  <a:lnTo>
                    <a:pt x="1084" y="8469"/>
                  </a:lnTo>
                  <a:lnTo>
                    <a:pt x="1084" y="543"/>
                  </a:lnTo>
                  <a:cubicBezTo>
                    <a:pt x="1084" y="240"/>
                    <a:pt x="845" y="1"/>
                    <a:pt x="542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9"/>
            <p:cNvSpPr/>
            <p:nvPr/>
          </p:nvSpPr>
          <p:spPr>
            <a:xfrm>
              <a:off x="3121500" y="895525"/>
              <a:ext cx="26800" cy="539975"/>
            </a:xfrm>
            <a:custGeom>
              <a:rect b="b" l="l" r="r" t="t"/>
              <a:pathLst>
                <a:path extrusionOk="0" h="21599" w="1072">
                  <a:moveTo>
                    <a:pt x="530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30" y="21598"/>
                  </a:cubicBezTo>
                  <a:cubicBezTo>
                    <a:pt x="832" y="21598"/>
                    <a:pt x="1059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9"/>
            <p:cNvSpPr/>
            <p:nvPr/>
          </p:nvSpPr>
          <p:spPr>
            <a:xfrm>
              <a:off x="3121500" y="895525"/>
              <a:ext cx="26800" cy="271250"/>
            </a:xfrm>
            <a:custGeom>
              <a:rect b="b" l="l" r="r" t="t"/>
              <a:pathLst>
                <a:path extrusionOk="0" h="10850" w="1072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850"/>
                  </a:lnTo>
                  <a:lnTo>
                    <a:pt x="1072" y="10850"/>
                  </a:lnTo>
                  <a:lnTo>
                    <a:pt x="1072" y="530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9"/>
            <p:cNvSpPr/>
            <p:nvPr/>
          </p:nvSpPr>
          <p:spPr>
            <a:xfrm>
              <a:off x="3832500" y="895525"/>
              <a:ext cx="26825" cy="539975"/>
            </a:xfrm>
            <a:custGeom>
              <a:rect b="b" l="l" r="r" t="t"/>
              <a:pathLst>
                <a:path extrusionOk="0" h="21599" w="1073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43" y="21598"/>
                  </a:cubicBezTo>
                  <a:cubicBezTo>
                    <a:pt x="833" y="21598"/>
                    <a:pt x="1072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3" y="0"/>
                    <a:pt x="54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9"/>
            <p:cNvSpPr/>
            <p:nvPr/>
          </p:nvSpPr>
          <p:spPr>
            <a:xfrm>
              <a:off x="3832500" y="895525"/>
              <a:ext cx="26825" cy="271250"/>
            </a:xfrm>
            <a:custGeom>
              <a:rect b="b" l="l" r="r" t="t"/>
              <a:pathLst>
                <a:path extrusionOk="0" h="10850" w="1073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308"/>
                  </a:lnTo>
                  <a:cubicBezTo>
                    <a:pt x="1" y="10610"/>
                    <a:pt x="240" y="10850"/>
                    <a:pt x="530" y="10850"/>
                  </a:cubicBezTo>
                  <a:cubicBezTo>
                    <a:pt x="833" y="10850"/>
                    <a:pt x="1072" y="10610"/>
                    <a:pt x="1072" y="10308"/>
                  </a:cubicBezTo>
                  <a:lnTo>
                    <a:pt x="1072" y="530"/>
                  </a:lnTo>
                  <a:cubicBezTo>
                    <a:pt x="1072" y="240"/>
                    <a:pt x="833" y="0"/>
                    <a:pt x="530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9"/>
            <p:cNvSpPr/>
            <p:nvPr/>
          </p:nvSpPr>
          <p:spPr>
            <a:xfrm>
              <a:off x="3552450" y="953475"/>
              <a:ext cx="26800" cy="424050"/>
            </a:xfrm>
            <a:custGeom>
              <a:rect b="b" l="l" r="r" t="t"/>
              <a:pathLst>
                <a:path extrusionOk="0" h="16962" w="1072">
                  <a:moveTo>
                    <a:pt x="543" y="1"/>
                  </a:moveTo>
                  <a:cubicBezTo>
                    <a:pt x="253" y="1"/>
                    <a:pt x="13" y="240"/>
                    <a:pt x="13" y="543"/>
                  </a:cubicBezTo>
                  <a:lnTo>
                    <a:pt x="13" y="16432"/>
                  </a:lnTo>
                  <a:cubicBezTo>
                    <a:pt x="1" y="16722"/>
                    <a:pt x="253" y="16962"/>
                    <a:pt x="543" y="16962"/>
                  </a:cubicBezTo>
                  <a:cubicBezTo>
                    <a:pt x="832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2" y="1"/>
                    <a:pt x="5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9"/>
            <p:cNvSpPr/>
            <p:nvPr/>
          </p:nvSpPr>
          <p:spPr>
            <a:xfrm>
              <a:off x="3552775" y="953475"/>
              <a:ext cx="26800" cy="213300"/>
            </a:xfrm>
            <a:custGeom>
              <a:rect b="b" l="l" r="r" t="t"/>
              <a:pathLst>
                <a:path extrusionOk="0" h="8532" w="1072">
                  <a:moveTo>
                    <a:pt x="530" y="1"/>
                  </a:moveTo>
                  <a:cubicBezTo>
                    <a:pt x="240" y="1"/>
                    <a:pt x="0" y="240"/>
                    <a:pt x="0" y="543"/>
                  </a:cubicBezTo>
                  <a:lnTo>
                    <a:pt x="0" y="8532"/>
                  </a:lnTo>
                  <a:lnTo>
                    <a:pt x="1071" y="8532"/>
                  </a:lnTo>
                  <a:lnTo>
                    <a:pt x="1071" y="543"/>
                  </a:lnTo>
                  <a:cubicBezTo>
                    <a:pt x="1071" y="240"/>
                    <a:pt x="832" y="1"/>
                    <a:pt x="530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9"/>
            <p:cNvSpPr/>
            <p:nvPr/>
          </p:nvSpPr>
          <p:spPr>
            <a:xfrm>
              <a:off x="3984025" y="953475"/>
              <a:ext cx="26825" cy="424050"/>
            </a:xfrm>
            <a:custGeom>
              <a:rect b="b" l="l" r="r" t="t"/>
              <a:pathLst>
                <a:path extrusionOk="0" h="16962" w="1073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16432"/>
                  </a:lnTo>
                  <a:cubicBezTo>
                    <a:pt x="1" y="16722"/>
                    <a:pt x="240" y="16962"/>
                    <a:pt x="543" y="16962"/>
                  </a:cubicBezTo>
                  <a:cubicBezTo>
                    <a:pt x="833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9"/>
            <p:cNvSpPr/>
            <p:nvPr/>
          </p:nvSpPr>
          <p:spPr>
            <a:xfrm>
              <a:off x="3984025" y="953475"/>
              <a:ext cx="26825" cy="213300"/>
            </a:xfrm>
            <a:custGeom>
              <a:rect b="b" l="l" r="r" t="t"/>
              <a:pathLst>
                <a:path extrusionOk="0" h="8532" w="1073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8532"/>
                  </a:lnTo>
                  <a:lnTo>
                    <a:pt x="1072" y="8532"/>
                  </a:ln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2" name="Google Shape;1622;p79"/>
          <p:cNvGrpSpPr/>
          <p:nvPr/>
        </p:nvGrpSpPr>
        <p:grpSpPr>
          <a:xfrm>
            <a:off x="4141124" y="1110738"/>
            <a:ext cx="1275737" cy="1275471"/>
            <a:chOff x="238125" y="3745825"/>
            <a:chExt cx="1319000" cy="1318725"/>
          </a:xfrm>
        </p:grpSpPr>
        <p:sp>
          <p:nvSpPr>
            <p:cNvPr id="1623" name="Google Shape;1623;p79"/>
            <p:cNvSpPr/>
            <p:nvPr/>
          </p:nvSpPr>
          <p:spPr>
            <a:xfrm>
              <a:off x="403175" y="3947200"/>
              <a:ext cx="952350" cy="916050"/>
            </a:xfrm>
            <a:custGeom>
              <a:rect b="b" l="l" r="r" t="t"/>
              <a:pathLst>
                <a:path extrusionOk="0" h="36642" w="38094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9"/>
            <p:cNvSpPr/>
            <p:nvPr/>
          </p:nvSpPr>
          <p:spPr>
            <a:xfrm>
              <a:off x="883275" y="4935050"/>
              <a:ext cx="28700" cy="28675"/>
            </a:xfrm>
            <a:custGeom>
              <a:rect b="b" l="l" r="r" t="t"/>
              <a:pathLst>
                <a:path extrusionOk="0" h="1147" w="1148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9"/>
            <p:cNvSpPr/>
            <p:nvPr/>
          </p:nvSpPr>
          <p:spPr>
            <a:xfrm>
              <a:off x="1018725" y="4917600"/>
              <a:ext cx="31850" cy="28800"/>
            </a:xfrm>
            <a:custGeom>
              <a:rect b="b" l="l" r="r" t="t"/>
              <a:pathLst>
                <a:path extrusionOk="0" h="1152" w="1274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9"/>
            <p:cNvSpPr/>
            <p:nvPr/>
          </p:nvSpPr>
          <p:spPr>
            <a:xfrm>
              <a:off x="711600" y="4907975"/>
              <a:ext cx="32475" cy="28975"/>
            </a:xfrm>
            <a:custGeom>
              <a:rect b="b" l="l" r="r" t="t"/>
              <a:pathLst>
                <a:path extrusionOk="0" h="1159" w="1299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9"/>
            <p:cNvSpPr/>
            <p:nvPr/>
          </p:nvSpPr>
          <p:spPr>
            <a:xfrm>
              <a:off x="1175625" y="4848450"/>
              <a:ext cx="32775" cy="28650"/>
            </a:xfrm>
            <a:custGeom>
              <a:rect b="b" l="l" r="r" t="t"/>
              <a:pathLst>
                <a:path extrusionOk="0" h="1146" w="1311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9"/>
            <p:cNvSpPr/>
            <p:nvPr/>
          </p:nvSpPr>
          <p:spPr>
            <a:xfrm>
              <a:off x="558800" y="4828875"/>
              <a:ext cx="32475" cy="29000"/>
            </a:xfrm>
            <a:custGeom>
              <a:rect b="b" l="l" r="r" t="t"/>
              <a:pathLst>
                <a:path extrusionOk="0" h="1160" w="1299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9"/>
            <p:cNvSpPr/>
            <p:nvPr/>
          </p:nvSpPr>
          <p:spPr>
            <a:xfrm>
              <a:off x="1303825" y="4733350"/>
              <a:ext cx="32475" cy="28775"/>
            </a:xfrm>
            <a:custGeom>
              <a:rect b="b" l="l" r="r" t="t"/>
              <a:pathLst>
                <a:path extrusionOk="0" h="1151" w="1299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9"/>
            <p:cNvSpPr/>
            <p:nvPr/>
          </p:nvSpPr>
          <p:spPr>
            <a:xfrm>
              <a:off x="438150" y="4706450"/>
              <a:ext cx="32475" cy="28900"/>
            </a:xfrm>
            <a:custGeom>
              <a:rect b="b" l="l" r="r" t="t"/>
              <a:pathLst>
                <a:path extrusionOk="0" h="1156" w="1299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9"/>
            <p:cNvSpPr/>
            <p:nvPr/>
          </p:nvSpPr>
          <p:spPr>
            <a:xfrm>
              <a:off x="1390150" y="4584700"/>
              <a:ext cx="32775" cy="28725"/>
            </a:xfrm>
            <a:custGeom>
              <a:rect b="b" l="l" r="r" t="t"/>
              <a:pathLst>
                <a:path extrusionOk="0" h="1149" w="1311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9"/>
            <p:cNvSpPr/>
            <p:nvPr/>
          </p:nvSpPr>
          <p:spPr>
            <a:xfrm>
              <a:off x="361925" y="4552350"/>
              <a:ext cx="32150" cy="28950"/>
            </a:xfrm>
            <a:custGeom>
              <a:rect b="b" l="l" r="r" t="t"/>
              <a:pathLst>
                <a:path extrusionOk="0" h="1158" w="1286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9"/>
            <p:cNvSpPr/>
            <p:nvPr/>
          </p:nvSpPr>
          <p:spPr>
            <a:xfrm>
              <a:off x="1426700" y="4416200"/>
              <a:ext cx="29625" cy="29000"/>
            </a:xfrm>
            <a:custGeom>
              <a:rect b="b" l="l" r="r" t="t"/>
              <a:pathLst>
                <a:path extrusionOk="0" h="1160" w="1185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9"/>
            <p:cNvSpPr/>
            <p:nvPr/>
          </p:nvSpPr>
          <p:spPr>
            <a:xfrm>
              <a:off x="338925" y="4382175"/>
              <a:ext cx="29000" cy="2900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9"/>
            <p:cNvSpPr/>
            <p:nvPr/>
          </p:nvSpPr>
          <p:spPr>
            <a:xfrm>
              <a:off x="1406225" y="4245525"/>
              <a:ext cx="32150" cy="28625"/>
            </a:xfrm>
            <a:custGeom>
              <a:rect b="b" l="l" r="r" t="t"/>
              <a:pathLst>
                <a:path extrusionOk="0" h="1145" w="1286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9"/>
            <p:cNvSpPr/>
            <p:nvPr/>
          </p:nvSpPr>
          <p:spPr>
            <a:xfrm>
              <a:off x="366950" y="4212875"/>
              <a:ext cx="32175" cy="28825"/>
            </a:xfrm>
            <a:custGeom>
              <a:rect b="b" l="l" r="r" t="t"/>
              <a:pathLst>
                <a:path extrusionOk="0" h="1153" w="1287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9"/>
            <p:cNvSpPr/>
            <p:nvPr/>
          </p:nvSpPr>
          <p:spPr>
            <a:xfrm>
              <a:off x="1334075" y="4089025"/>
              <a:ext cx="32775" cy="28875"/>
            </a:xfrm>
            <a:custGeom>
              <a:rect b="b" l="l" r="r" t="t"/>
              <a:pathLst>
                <a:path extrusionOk="0" h="1155" w="1311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9"/>
            <p:cNvSpPr/>
            <p:nvPr/>
          </p:nvSpPr>
          <p:spPr>
            <a:xfrm>
              <a:off x="448225" y="4061375"/>
              <a:ext cx="32475" cy="28800"/>
            </a:xfrm>
            <a:custGeom>
              <a:rect b="b" l="l" r="r" t="t"/>
              <a:pathLst>
                <a:path extrusionOk="0" h="1152" w="1299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9"/>
            <p:cNvSpPr/>
            <p:nvPr/>
          </p:nvSpPr>
          <p:spPr>
            <a:xfrm>
              <a:off x="1217525" y="3962800"/>
              <a:ext cx="32475" cy="28775"/>
            </a:xfrm>
            <a:custGeom>
              <a:rect b="b" l="l" r="r" t="t"/>
              <a:pathLst>
                <a:path extrusionOk="0" h="1151" w="1299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9"/>
            <p:cNvSpPr/>
            <p:nvPr/>
          </p:nvSpPr>
          <p:spPr>
            <a:xfrm>
              <a:off x="572350" y="3942525"/>
              <a:ext cx="33100" cy="28900"/>
            </a:xfrm>
            <a:custGeom>
              <a:rect b="b" l="l" r="r" t="t"/>
              <a:pathLst>
                <a:path extrusionOk="0" h="1156" w="1324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9"/>
            <p:cNvSpPr/>
            <p:nvPr/>
          </p:nvSpPr>
          <p:spPr>
            <a:xfrm>
              <a:off x="1067250" y="3879100"/>
              <a:ext cx="32475" cy="28675"/>
            </a:xfrm>
            <a:custGeom>
              <a:rect b="b" l="l" r="r" t="t"/>
              <a:pathLst>
                <a:path extrusionOk="0" h="1147" w="1299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9"/>
            <p:cNvSpPr/>
            <p:nvPr/>
          </p:nvSpPr>
          <p:spPr>
            <a:xfrm>
              <a:off x="727975" y="3868450"/>
              <a:ext cx="32150" cy="28625"/>
            </a:xfrm>
            <a:custGeom>
              <a:rect b="b" l="l" r="r" t="t"/>
              <a:pathLst>
                <a:path extrusionOk="0" h="1145" w="1286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9"/>
            <p:cNvSpPr/>
            <p:nvPr/>
          </p:nvSpPr>
          <p:spPr>
            <a:xfrm>
              <a:off x="899975" y="3846625"/>
              <a:ext cx="29325" cy="28700"/>
            </a:xfrm>
            <a:custGeom>
              <a:rect b="b" l="l" r="r" t="t"/>
              <a:pathLst>
                <a:path extrusionOk="0" h="1148" w="1173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9"/>
            <p:cNvSpPr/>
            <p:nvPr/>
          </p:nvSpPr>
          <p:spPr>
            <a:xfrm>
              <a:off x="880750" y="5030800"/>
              <a:ext cx="33750" cy="33750"/>
            </a:xfrm>
            <a:custGeom>
              <a:rect b="b" l="l" r="r" t="t"/>
              <a:pathLst>
                <a:path extrusionOk="0" h="1350" w="135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9"/>
            <p:cNvSpPr/>
            <p:nvPr/>
          </p:nvSpPr>
          <p:spPr>
            <a:xfrm>
              <a:off x="1040800" y="5010050"/>
              <a:ext cx="37500" cy="34025"/>
            </a:xfrm>
            <a:custGeom>
              <a:rect b="b" l="l" r="r" t="t"/>
              <a:pathLst>
                <a:path extrusionOk="0" h="1361" w="150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9"/>
            <p:cNvSpPr/>
            <p:nvPr/>
          </p:nvSpPr>
          <p:spPr>
            <a:xfrm>
              <a:off x="677875" y="4998800"/>
              <a:ext cx="38475" cy="34250"/>
            </a:xfrm>
            <a:custGeom>
              <a:rect b="b" l="l" r="r" t="t"/>
              <a:pathLst>
                <a:path extrusionOk="0" h="1370" w="1539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9"/>
            <p:cNvSpPr/>
            <p:nvPr/>
          </p:nvSpPr>
          <p:spPr>
            <a:xfrm>
              <a:off x="1226025" y="4928250"/>
              <a:ext cx="38775" cy="34225"/>
            </a:xfrm>
            <a:custGeom>
              <a:rect b="b" l="l" r="r" t="t"/>
              <a:pathLst>
                <a:path extrusionOk="0" h="1369" w="1551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9"/>
            <p:cNvSpPr/>
            <p:nvPr/>
          </p:nvSpPr>
          <p:spPr>
            <a:xfrm>
              <a:off x="497700" y="4905725"/>
              <a:ext cx="38125" cy="33750"/>
            </a:xfrm>
            <a:custGeom>
              <a:rect b="b" l="l" r="r" t="t"/>
              <a:pathLst>
                <a:path extrusionOk="0" h="1350" w="1525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9"/>
            <p:cNvSpPr/>
            <p:nvPr/>
          </p:nvSpPr>
          <p:spPr>
            <a:xfrm>
              <a:off x="1377225" y="4792825"/>
              <a:ext cx="38475" cy="33875"/>
            </a:xfrm>
            <a:custGeom>
              <a:rect b="b" l="l" r="r" t="t"/>
              <a:pathLst>
                <a:path extrusionOk="0" h="1355" w="1539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9"/>
            <p:cNvSpPr/>
            <p:nvPr/>
          </p:nvSpPr>
          <p:spPr>
            <a:xfrm>
              <a:off x="355300" y="4760850"/>
              <a:ext cx="38150" cy="34025"/>
            </a:xfrm>
            <a:custGeom>
              <a:rect b="b" l="l" r="r" t="t"/>
              <a:pathLst>
                <a:path extrusionOk="0" h="1361" w="1526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9"/>
            <p:cNvSpPr/>
            <p:nvPr/>
          </p:nvSpPr>
          <p:spPr>
            <a:xfrm>
              <a:off x="1478975" y="4616950"/>
              <a:ext cx="38475" cy="34275"/>
            </a:xfrm>
            <a:custGeom>
              <a:rect b="b" l="l" r="r" t="t"/>
              <a:pathLst>
                <a:path extrusionOk="0" h="1371" w="1539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9"/>
            <p:cNvSpPr/>
            <p:nvPr/>
          </p:nvSpPr>
          <p:spPr>
            <a:xfrm>
              <a:off x="264900" y="4578900"/>
              <a:ext cx="38125" cy="34225"/>
            </a:xfrm>
            <a:custGeom>
              <a:rect b="b" l="l" r="r" t="t"/>
              <a:pathLst>
                <a:path extrusionOk="0" h="1369" w="1525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9"/>
            <p:cNvSpPr/>
            <p:nvPr/>
          </p:nvSpPr>
          <p:spPr>
            <a:xfrm>
              <a:off x="1522150" y="4418375"/>
              <a:ext cx="34975" cy="34075"/>
            </a:xfrm>
            <a:custGeom>
              <a:rect b="b" l="l" r="r" t="t"/>
              <a:pathLst>
                <a:path extrusionOk="0" h="1363" w="1399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9"/>
            <p:cNvSpPr/>
            <p:nvPr/>
          </p:nvSpPr>
          <p:spPr>
            <a:xfrm>
              <a:off x="238125" y="4378075"/>
              <a:ext cx="34025" cy="34050"/>
            </a:xfrm>
            <a:custGeom>
              <a:rect b="b" l="l" r="r" t="t"/>
              <a:pathLst>
                <a:path extrusionOk="0" h="1362" w="1361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9"/>
            <p:cNvSpPr/>
            <p:nvPr/>
          </p:nvSpPr>
          <p:spPr>
            <a:xfrm>
              <a:off x="1498200" y="4216475"/>
              <a:ext cx="37825" cy="34375"/>
            </a:xfrm>
            <a:custGeom>
              <a:rect b="b" l="l" r="r" t="t"/>
              <a:pathLst>
                <a:path extrusionOk="0" h="1375" w="1513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9"/>
            <p:cNvSpPr/>
            <p:nvPr/>
          </p:nvSpPr>
          <p:spPr>
            <a:xfrm>
              <a:off x="271200" y="4178025"/>
              <a:ext cx="38125" cy="34075"/>
            </a:xfrm>
            <a:custGeom>
              <a:rect b="b" l="l" r="r" t="t"/>
              <a:pathLst>
                <a:path extrusionOk="0" h="1363" w="1525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9"/>
            <p:cNvSpPr/>
            <p:nvPr/>
          </p:nvSpPr>
          <p:spPr>
            <a:xfrm>
              <a:off x="1412825" y="4031775"/>
              <a:ext cx="39100" cy="34150"/>
            </a:xfrm>
            <a:custGeom>
              <a:rect b="b" l="l" r="r" t="t"/>
              <a:pathLst>
                <a:path extrusionOk="0" h="1366" w="1564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9"/>
            <p:cNvSpPr/>
            <p:nvPr/>
          </p:nvSpPr>
          <p:spPr>
            <a:xfrm>
              <a:off x="367275" y="3999475"/>
              <a:ext cx="37825" cy="33675"/>
            </a:xfrm>
            <a:custGeom>
              <a:rect b="b" l="l" r="r" t="t"/>
              <a:pathLst>
                <a:path extrusionOk="0" h="1347" w="1513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9"/>
            <p:cNvSpPr/>
            <p:nvPr/>
          </p:nvSpPr>
          <p:spPr>
            <a:xfrm>
              <a:off x="1275475" y="3883100"/>
              <a:ext cx="38150" cy="33825"/>
            </a:xfrm>
            <a:custGeom>
              <a:rect b="b" l="l" r="r" t="t"/>
              <a:pathLst>
                <a:path extrusionOk="0" h="1353" w="1526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9"/>
            <p:cNvSpPr/>
            <p:nvPr/>
          </p:nvSpPr>
          <p:spPr>
            <a:xfrm>
              <a:off x="513750" y="3859050"/>
              <a:ext cx="38775" cy="33925"/>
            </a:xfrm>
            <a:custGeom>
              <a:rect b="b" l="l" r="r" t="t"/>
              <a:pathLst>
                <a:path extrusionOk="0" h="1357" w="1551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9"/>
            <p:cNvSpPr/>
            <p:nvPr/>
          </p:nvSpPr>
          <p:spPr>
            <a:xfrm>
              <a:off x="1098125" y="3784200"/>
              <a:ext cx="38150" cy="33800"/>
            </a:xfrm>
            <a:custGeom>
              <a:rect b="b" l="l" r="r" t="t"/>
              <a:pathLst>
                <a:path extrusionOk="0" h="1352" w="1526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9"/>
            <p:cNvSpPr/>
            <p:nvPr/>
          </p:nvSpPr>
          <p:spPr>
            <a:xfrm>
              <a:off x="697425" y="3771525"/>
              <a:ext cx="37825" cy="33875"/>
            </a:xfrm>
            <a:custGeom>
              <a:rect b="b" l="l" r="r" t="t"/>
              <a:pathLst>
                <a:path extrusionOk="0" h="1355" w="1513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9"/>
            <p:cNvSpPr/>
            <p:nvPr/>
          </p:nvSpPr>
          <p:spPr>
            <a:xfrm>
              <a:off x="900600" y="3745825"/>
              <a:ext cx="34375" cy="34050"/>
            </a:xfrm>
            <a:custGeom>
              <a:rect b="b" l="l" r="r" t="t"/>
              <a:pathLst>
                <a:path extrusionOk="0" h="1362" w="1375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4" name="Google Shape;1664;p79"/>
          <p:cNvGrpSpPr/>
          <p:nvPr/>
        </p:nvGrpSpPr>
        <p:grpSpPr>
          <a:xfrm>
            <a:off x="5460093" y="1534281"/>
            <a:ext cx="2985798" cy="942856"/>
            <a:chOff x="238125" y="657975"/>
            <a:chExt cx="2136375" cy="674625"/>
          </a:xfrm>
        </p:grpSpPr>
        <p:sp>
          <p:nvSpPr>
            <p:cNvPr id="1665" name="Google Shape;1665;p79"/>
            <p:cNvSpPr/>
            <p:nvPr/>
          </p:nvSpPr>
          <p:spPr>
            <a:xfrm>
              <a:off x="238125" y="657975"/>
              <a:ext cx="2105475" cy="467800"/>
            </a:xfrm>
            <a:custGeom>
              <a:rect b="b" l="l" r="r" t="t"/>
              <a:pathLst>
                <a:path extrusionOk="0" h="18712" w="84219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9"/>
            <p:cNvSpPr/>
            <p:nvPr/>
          </p:nvSpPr>
          <p:spPr>
            <a:xfrm>
              <a:off x="1576375" y="885050"/>
              <a:ext cx="117450" cy="100625"/>
            </a:xfrm>
            <a:custGeom>
              <a:rect b="b" l="l" r="r" t="t"/>
              <a:pathLst>
                <a:path extrusionOk="0" h="4025" w="4698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9"/>
            <p:cNvSpPr/>
            <p:nvPr/>
          </p:nvSpPr>
          <p:spPr>
            <a:xfrm>
              <a:off x="268600" y="1284375"/>
              <a:ext cx="31750" cy="48225"/>
            </a:xfrm>
            <a:custGeom>
              <a:rect b="b" l="l" r="r" t="t"/>
              <a:pathLst>
                <a:path extrusionOk="0" h="1929" w="1270">
                  <a:moveTo>
                    <a:pt x="627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59" y="1731"/>
                    <a:pt x="627" y="1731"/>
                  </a:cubicBezTo>
                  <a:cubicBezTo>
                    <a:pt x="512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2" y="198"/>
                    <a:pt x="627" y="198"/>
                  </a:cubicBezTo>
                  <a:close/>
                  <a:moveTo>
                    <a:pt x="627" y="0"/>
                  </a:moveTo>
                  <a:cubicBezTo>
                    <a:pt x="429" y="0"/>
                    <a:pt x="264" y="83"/>
                    <a:pt x="149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49" y="1681"/>
                  </a:cubicBezTo>
                  <a:cubicBezTo>
                    <a:pt x="264" y="1846"/>
                    <a:pt x="429" y="1929"/>
                    <a:pt x="627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0" y="1517"/>
                    <a:pt x="1270" y="1269"/>
                    <a:pt x="1270" y="956"/>
                  </a:cubicBezTo>
                  <a:cubicBezTo>
                    <a:pt x="1270" y="643"/>
                    <a:pt x="1220" y="412"/>
                    <a:pt x="1105" y="247"/>
                  </a:cubicBezTo>
                  <a:cubicBezTo>
                    <a:pt x="1006" y="83"/>
                    <a:pt x="841" y="0"/>
                    <a:pt x="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9"/>
            <p:cNvSpPr/>
            <p:nvPr/>
          </p:nvSpPr>
          <p:spPr>
            <a:xfrm>
              <a:off x="311450" y="1285200"/>
              <a:ext cx="27625" cy="46175"/>
            </a:xfrm>
            <a:custGeom>
              <a:rect b="b" l="l" r="r" t="t"/>
              <a:pathLst>
                <a:path extrusionOk="0" h="1847" w="1105">
                  <a:moveTo>
                    <a:pt x="446" y="0"/>
                  </a:moveTo>
                  <a:lnTo>
                    <a:pt x="1" y="99"/>
                  </a:lnTo>
                  <a:lnTo>
                    <a:pt x="1" y="313"/>
                  </a:lnTo>
                  <a:lnTo>
                    <a:pt x="446" y="231"/>
                  </a:lnTo>
                  <a:lnTo>
                    <a:pt x="446" y="1648"/>
                  </a:lnTo>
                  <a:lnTo>
                    <a:pt x="50" y="1648"/>
                  </a:lnTo>
                  <a:lnTo>
                    <a:pt x="50" y="1846"/>
                  </a:lnTo>
                  <a:lnTo>
                    <a:pt x="1105" y="1846"/>
                  </a:lnTo>
                  <a:lnTo>
                    <a:pt x="1105" y="1648"/>
                  </a:lnTo>
                  <a:lnTo>
                    <a:pt x="693" y="164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9"/>
            <p:cNvSpPr/>
            <p:nvPr/>
          </p:nvSpPr>
          <p:spPr>
            <a:xfrm>
              <a:off x="607700" y="1284375"/>
              <a:ext cx="31750" cy="48225"/>
            </a:xfrm>
            <a:custGeom>
              <a:rect b="b" l="l" r="r" t="t"/>
              <a:pathLst>
                <a:path extrusionOk="0" h="1929" w="1270">
                  <a:moveTo>
                    <a:pt x="643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59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64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64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0" y="1517"/>
                    <a:pt x="1270" y="1269"/>
                    <a:pt x="1270" y="956"/>
                  </a:cubicBezTo>
                  <a:cubicBezTo>
                    <a:pt x="1270" y="643"/>
                    <a:pt x="1220" y="412"/>
                    <a:pt x="1105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9"/>
            <p:cNvSpPr/>
            <p:nvPr/>
          </p:nvSpPr>
          <p:spPr>
            <a:xfrm>
              <a:off x="648500" y="1284375"/>
              <a:ext cx="29275" cy="47000"/>
            </a:xfrm>
            <a:custGeom>
              <a:rect b="b" l="l" r="r" t="t"/>
              <a:pathLst>
                <a:path extrusionOk="0" h="1880" w="1171">
                  <a:moveTo>
                    <a:pt x="528" y="0"/>
                  </a:moveTo>
                  <a:cubicBezTo>
                    <a:pt x="462" y="0"/>
                    <a:pt x="379" y="17"/>
                    <a:pt x="297" y="33"/>
                  </a:cubicBezTo>
                  <a:cubicBezTo>
                    <a:pt x="214" y="50"/>
                    <a:pt x="116" y="83"/>
                    <a:pt x="17" y="132"/>
                  </a:cubicBezTo>
                  <a:lnTo>
                    <a:pt x="17" y="379"/>
                  </a:lnTo>
                  <a:cubicBezTo>
                    <a:pt x="116" y="330"/>
                    <a:pt x="198" y="280"/>
                    <a:pt x="297" y="247"/>
                  </a:cubicBezTo>
                  <a:cubicBezTo>
                    <a:pt x="379" y="231"/>
                    <a:pt x="462" y="214"/>
                    <a:pt x="544" y="214"/>
                  </a:cubicBezTo>
                  <a:cubicBezTo>
                    <a:pt x="643" y="214"/>
                    <a:pt x="742" y="247"/>
                    <a:pt x="808" y="313"/>
                  </a:cubicBezTo>
                  <a:cubicBezTo>
                    <a:pt x="874" y="363"/>
                    <a:pt x="907" y="445"/>
                    <a:pt x="907" y="544"/>
                  </a:cubicBezTo>
                  <a:cubicBezTo>
                    <a:pt x="907" y="610"/>
                    <a:pt x="890" y="659"/>
                    <a:pt x="857" y="725"/>
                  </a:cubicBezTo>
                  <a:cubicBezTo>
                    <a:pt x="841" y="791"/>
                    <a:pt x="775" y="874"/>
                    <a:pt x="692" y="956"/>
                  </a:cubicBezTo>
                  <a:cubicBezTo>
                    <a:pt x="659" y="1006"/>
                    <a:pt x="544" y="1121"/>
                    <a:pt x="379" y="1286"/>
                  </a:cubicBezTo>
                  <a:cubicBezTo>
                    <a:pt x="231" y="1451"/>
                    <a:pt x="99" y="1582"/>
                    <a:pt x="0" y="1681"/>
                  </a:cubicBezTo>
                  <a:lnTo>
                    <a:pt x="0" y="1879"/>
                  </a:lnTo>
                  <a:lnTo>
                    <a:pt x="1170" y="1879"/>
                  </a:lnTo>
                  <a:lnTo>
                    <a:pt x="1170" y="1681"/>
                  </a:lnTo>
                  <a:lnTo>
                    <a:pt x="297" y="1681"/>
                  </a:lnTo>
                  <a:cubicBezTo>
                    <a:pt x="495" y="1467"/>
                    <a:pt x="659" y="1302"/>
                    <a:pt x="775" y="1187"/>
                  </a:cubicBezTo>
                  <a:cubicBezTo>
                    <a:pt x="874" y="1088"/>
                    <a:pt x="940" y="1006"/>
                    <a:pt x="973" y="989"/>
                  </a:cubicBezTo>
                  <a:cubicBezTo>
                    <a:pt x="1039" y="890"/>
                    <a:pt x="1088" y="808"/>
                    <a:pt x="1121" y="742"/>
                  </a:cubicBezTo>
                  <a:cubicBezTo>
                    <a:pt x="1154" y="676"/>
                    <a:pt x="1170" y="610"/>
                    <a:pt x="1170" y="528"/>
                  </a:cubicBezTo>
                  <a:cubicBezTo>
                    <a:pt x="1170" y="363"/>
                    <a:pt x="1104" y="247"/>
                    <a:pt x="989" y="149"/>
                  </a:cubicBezTo>
                  <a:cubicBezTo>
                    <a:pt x="874" y="50"/>
                    <a:pt x="725" y="0"/>
                    <a:pt x="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9"/>
            <p:cNvSpPr/>
            <p:nvPr/>
          </p:nvSpPr>
          <p:spPr>
            <a:xfrm>
              <a:off x="946800" y="1284375"/>
              <a:ext cx="32175" cy="48225"/>
            </a:xfrm>
            <a:custGeom>
              <a:rect b="b" l="l" r="r" t="t"/>
              <a:pathLst>
                <a:path extrusionOk="0" h="1929" w="1287">
                  <a:moveTo>
                    <a:pt x="643" y="198"/>
                  </a:moveTo>
                  <a:cubicBezTo>
                    <a:pt x="775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64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64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9"/>
            <p:cNvSpPr/>
            <p:nvPr/>
          </p:nvSpPr>
          <p:spPr>
            <a:xfrm>
              <a:off x="988000" y="1284375"/>
              <a:ext cx="30100" cy="48225"/>
            </a:xfrm>
            <a:custGeom>
              <a:rect b="b" l="l" r="r" t="t"/>
              <a:pathLst>
                <a:path extrusionOk="0" h="1929" w="1204">
                  <a:moveTo>
                    <a:pt x="545" y="0"/>
                  </a:moveTo>
                  <a:cubicBezTo>
                    <a:pt x="479" y="0"/>
                    <a:pt x="396" y="0"/>
                    <a:pt x="314" y="17"/>
                  </a:cubicBezTo>
                  <a:cubicBezTo>
                    <a:pt x="231" y="33"/>
                    <a:pt x="149" y="50"/>
                    <a:pt x="50" y="83"/>
                  </a:cubicBezTo>
                  <a:lnTo>
                    <a:pt x="50" y="297"/>
                  </a:lnTo>
                  <a:cubicBezTo>
                    <a:pt x="149" y="280"/>
                    <a:pt x="231" y="247"/>
                    <a:pt x="314" y="231"/>
                  </a:cubicBezTo>
                  <a:cubicBezTo>
                    <a:pt x="380" y="214"/>
                    <a:pt x="462" y="214"/>
                    <a:pt x="528" y="214"/>
                  </a:cubicBezTo>
                  <a:cubicBezTo>
                    <a:pt x="660" y="214"/>
                    <a:pt x="742" y="231"/>
                    <a:pt x="825" y="297"/>
                  </a:cubicBezTo>
                  <a:cubicBezTo>
                    <a:pt x="891" y="346"/>
                    <a:pt x="924" y="412"/>
                    <a:pt x="924" y="511"/>
                  </a:cubicBezTo>
                  <a:cubicBezTo>
                    <a:pt x="924" y="594"/>
                    <a:pt x="891" y="676"/>
                    <a:pt x="825" y="725"/>
                  </a:cubicBezTo>
                  <a:cubicBezTo>
                    <a:pt x="759" y="775"/>
                    <a:pt x="660" y="791"/>
                    <a:pt x="545" y="791"/>
                  </a:cubicBezTo>
                  <a:lnTo>
                    <a:pt x="314" y="791"/>
                  </a:lnTo>
                  <a:lnTo>
                    <a:pt x="314" y="1006"/>
                  </a:lnTo>
                  <a:lnTo>
                    <a:pt x="528" y="1006"/>
                  </a:lnTo>
                  <a:cubicBezTo>
                    <a:pt x="660" y="1006"/>
                    <a:pt x="775" y="1022"/>
                    <a:pt x="841" y="1088"/>
                  </a:cubicBezTo>
                  <a:cubicBezTo>
                    <a:pt x="924" y="1154"/>
                    <a:pt x="957" y="1236"/>
                    <a:pt x="957" y="1352"/>
                  </a:cubicBezTo>
                  <a:cubicBezTo>
                    <a:pt x="957" y="1467"/>
                    <a:pt x="924" y="1549"/>
                    <a:pt x="841" y="1615"/>
                  </a:cubicBezTo>
                  <a:cubicBezTo>
                    <a:pt x="759" y="1681"/>
                    <a:pt x="643" y="1714"/>
                    <a:pt x="479" y="1714"/>
                  </a:cubicBezTo>
                  <a:cubicBezTo>
                    <a:pt x="396" y="1714"/>
                    <a:pt x="297" y="1698"/>
                    <a:pt x="215" y="1681"/>
                  </a:cubicBezTo>
                  <a:cubicBezTo>
                    <a:pt x="133" y="1665"/>
                    <a:pt x="67" y="1632"/>
                    <a:pt x="1" y="1582"/>
                  </a:cubicBezTo>
                  <a:lnTo>
                    <a:pt x="1" y="1830"/>
                  </a:lnTo>
                  <a:cubicBezTo>
                    <a:pt x="83" y="1863"/>
                    <a:pt x="165" y="1879"/>
                    <a:pt x="248" y="1896"/>
                  </a:cubicBezTo>
                  <a:cubicBezTo>
                    <a:pt x="330" y="1912"/>
                    <a:pt x="413" y="1929"/>
                    <a:pt x="495" y="1929"/>
                  </a:cubicBezTo>
                  <a:cubicBezTo>
                    <a:pt x="726" y="1929"/>
                    <a:pt x="891" y="1879"/>
                    <a:pt x="1023" y="1764"/>
                  </a:cubicBezTo>
                  <a:cubicBezTo>
                    <a:pt x="1154" y="1665"/>
                    <a:pt x="1204" y="1533"/>
                    <a:pt x="1204" y="1352"/>
                  </a:cubicBezTo>
                  <a:cubicBezTo>
                    <a:pt x="1204" y="1236"/>
                    <a:pt x="1171" y="1121"/>
                    <a:pt x="1105" y="1055"/>
                  </a:cubicBezTo>
                  <a:cubicBezTo>
                    <a:pt x="1039" y="973"/>
                    <a:pt x="957" y="907"/>
                    <a:pt x="825" y="890"/>
                  </a:cubicBezTo>
                  <a:cubicBezTo>
                    <a:pt x="940" y="857"/>
                    <a:pt x="1023" y="808"/>
                    <a:pt x="1072" y="742"/>
                  </a:cubicBezTo>
                  <a:cubicBezTo>
                    <a:pt x="1138" y="676"/>
                    <a:pt x="1171" y="577"/>
                    <a:pt x="1171" y="478"/>
                  </a:cubicBezTo>
                  <a:cubicBezTo>
                    <a:pt x="1171" y="330"/>
                    <a:pt x="1105" y="214"/>
                    <a:pt x="1006" y="132"/>
                  </a:cubicBezTo>
                  <a:cubicBezTo>
                    <a:pt x="891" y="50"/>
                    <a:pt x="742" y="0"/>
                    <a:pt x="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9"/>
            <p:cNvSpPr/>
            <p:nvPr/>
          </p:nvSpPr>
          <p:spPr>
            <a:xfrm>
              <a:off x="1285900" y="1284375"/>
              <a:ext cx="32175" cy="48225"/>
            </a:xfrm>
            <a:custGeom>
              <a:rect b="b" l="l" r="r" t="t"/>
              <a:pathLst>
                <a:path extrusionOk="0" h="1929" w="1287">
                  <a:moveTo>
                    <a:pt x="643" y="198"/>
                  </a:moveTo>
                  <a:cubicBezTo>
                    <a:pt x="775" y="198"/>
                    <a:pt x="874" y="264"/>
                    <a:pt x="923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3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81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81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9"/>
            <p:cNvSpPr/>
            <p:nvPr/>
          </p:nvSpPr>
          <p:spPr>
            <a:xfrm>
              <a:off x="1325050" y="1285200"/>
              <a:ext cx="33800" cy="46175"/>
            </a:xfrm>
            <a:custGeom>
              <a:rect b="b" l="l" r="r" t="t"/>
              <a:pathLst>
                <a:path extrusionOk="0" h="1847" w="1352">
                  <a:moveTo>
                    <a:pt x="841" y="214"/>
                  </a:moveTo>
                  <a:lnTo>
                    <a:pt x="841" y="1203"/>
                  </a:lnTo>
                  <a:lnTo>
                    <a:pt x="215" y="1203"/>
                  </a:lnTo>
                  <a:lnTo>
                    <a:pt x="841" y="214"/>
                  </a:lnTo>
                  <a:close/>
                  <a:moveTo>
                    <a:pt x="775" y="0"/>
                  </a:moveTo>
                  <a:lnTo>
                    <a:pt x="0" y="1170"/>
                  </a:lnTo>
                  <a:lnTo>
                    <a:pt x="0" y="1418"/>
                  </a:lnTo>
                  <a:lnTo>
                    <a:pt x="841" y="1418"/>
                  </a:lnTo>
                  <a:lnTo>
                    <a:pt x="841" y="1846"/>
                  </a:lnTo>
                  <a:lnTo>
                    <a:pt x="1088" y="1846"/>
                  </a:lnTo>
                  <a:lnTo>
                    <a:pt x="1088" y="1418"/>
                  </a:lnTo>
                  <a:lnTo>
                    <a:pt x="1352" y="1418"/>
                  </a:lnTo>
                  <a:lnTo>
                    <a:pt x="1352" y="1203"/>
                  </a:lnTo>
                  <a:lnTo>
                    <a:pt x="1088" y="1203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9"/>
            <p:cNvSpPr/>
            <p:nvPr/>
          </p:nvSpPr>
          <p:spPr>
            <a:xfrm>
              <a:off x="1625000" y="1284375"/>
              <a:ext cx="32175" cy="48225"/>
            </a:xfrm>
            <a:custGeom>
              <a:rect b="b" l="l" r="r" t="t"/>
              <a:pathLst>
                <a:path extrusionOk="0" h="1929" w="1287">
                  <a:moveTo>
                    <a:pt x="643" y="198"/>
                  </a:moveTo>
                  <a:cubicBezTo>
                    <a:pt x="775" y="198"/>
                    <a:pt x="874" y="264"/>
                    <a:pt x="940" y="396"/>
                  </a:cubicBezTo>
                  <a:cubicBezTo>
                    <a:pt x="1006" y="511"/>
                    <a:pt x="1039" y="709"/>
                    <a:pt x="1039" y="956"/>
                  </a:cubicBezTo>
                  <a:cubicBezTo>
                    <a:pt x="1039" y="1220"/>
                    <a:pt x="1006" y="1401"/>
                    <a:pt x="940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81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81" y="1846"/>
                    <a:pt x="429" y="1929"/>
                    <a:pt x="643" y="1929"/>
                  </a:cubicBezTo>
                  <a:cubicBezTo>
                    <a:pt x="858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58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9"/>
            <p:cNvSpPr/>
            <p:nvPr/>
          </p:nvSpPr>
          <p:spPr>
            <a:xfrm>
              <a:off x="1666200" y="1285200"/>
              <a:ext cx="30100" cy="47400"/>
            </a:xfrm>
            <a:custGeom>
              <a:rect b="b" l="l" r="r" t="t"/>
              <a:pathLst>
                <a:path extrusionOk="0" h="1896" w="1204">
                  <a:moveTo>
                    <a:pt x="83" y="0"/>
                  </a:moveTo>
                  <a:lnTo>
                    <a:pt x="83" y="940"/>
                  </a:lnTo>
                  <a:cubicBezTo>
                    <a:pt x="149" y="907"/>
                    <a:pt x="215" y="874"/>
                    <a:pt x="281" y="857"/>
                  </a:cubicBezTo>
                  <a:cubicBezTo>
                    <a:pt x="347" y="841"/>
                    <a:pt x="413" y="841"/>
                    <a:pt x="479" y="841"/>
                  </a:cubicBezTo>
                  <a:cubicBezTo>
                    <a:pt x="627" y="841"/>
                    <a:pt x="742" y="874"/>
                    <a:pt x="825" y="956"/>
                  </a:cubicBezTo>
                  <a:cubicBezTo>
                    <a:pt x="907" y="1022"/>
                    <a:pt x="940" y="1137"/>
                    <a:pt x="940" y="1253"/>
                  </a:cubicBezTo>
                  <a:cubicBezTo>
                    <a:pt x="940" y="1385"/>
                    <a:pt x="907" y="1484"/>
                    <a:pt x="825" y="1566"/>
                  </a:cubicBezTo>
                  <a:cubicBezTo>
                    <a:pt x="742" y="1632"/>
                    <a:pt x="627" y="1681"/>
                    <a:pt x="479" y="1681"/>
                  </a:cubicBezTo>
                  <a:cubicBezTo>
                    <a:pt x="396" y="1681"/>
                    <a:pt x="314" y="1665"/>
                    <a:pt x="231" y="1648"/>
                  </a:cubicBezTo>
                  <a:cubicBezTo>
                    <a:pt x="149" y="1632"/>
                    <a:pt x="67" y="1599"/>
                    <a:pt x="1" y="1549"/>
                  </a:cubicBezTo>
                  <a:lnTo>
                    <a:pt x="1" y="1813"/>
                  </a:lnTo>
                  <a:cubicBezTo>
                    <a:pt x="83" y="1830"/>
                    <a:pt x="165" y="1863"/>
                    <a:pt x="248" y="1863"/>
                  </a:cubicBezTo>
                  <a:cubicBezTo>
                    <a:pt x="330" y="1879"/>
                    <a:pt x="413" y="1896"/>
                    <a:pt x="479" y="1896"/>
                  </a:cubicBezTo>
                  <a:cubicBezTo>
                    <a:pt x="709" y="1896"/>
                    <a:pt x="891" y="1830"/>
                    <a:pt x="1006" y="1731"/>
                  </a:cubicBezTo>
                  <a:cubicBezTo>
                    <a:pt x="1138" y="1615"/>
                    <a:pt x="1204" y="1451"/>
                    <a:pt x="1204" y="1253"/>
                  </a:cubicBezTo>
                  <a:cubicBezTo>
                    <a:pt x="1204" y="1071"/>
                    <a:pt x="1138" y="907"/>
                    <a:pt x="1022" y="791"/>
                  </a:cubicBezTo>
                  <a:cubicBezTo>
                    <a:pt x="891" y="692"/>
                    <a:pt x="726" y="626"/>
                    <a:pt x="528" y="626"/>
                  </a:cubicBezTo>
                  <a:cubicBezTo>
                    <a:pt x="495" y="626"/>
                    <a:pt x="446" y="626"/>
                    <a:pt x="413" y="643"/>
                  </a:cubicBezTo>
                  <a:cubicBezTo>
                    <a:pt x="380" y="643"/>
                    <a:pt x="347" y="659"/>
                    <a:pt x="314" y="659"/>
                  </a:cubicBezTo>
                  <a:lnTo>
                    <a:pt x="314" y="214"/>
                  </a:lnTo>
                  <a:lnTo>
                    <a:pt x="1055" y="214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9"/>
            <p:cNvSpPr/>
            <p:nvPr/>
          </p:nvSpPr>
          <p:spPr>
            <a:xfrm>
              <a:off x="1964100" y="1284375"/>
              <a:ext cx="32175" cy="48225"/>
            </a:xfrm>
            <a:custGeom>
              <a:rect b="b" l="l" r="r" t="t"/>
              <a:pathLst>
                <a:path extrusionOk="0" h="1929" w="1287">
                  <a:moveTo>
                    <a:pt x="643" y="198"/>
                  </a:moveTo>
                  <a:cubicBezTo>
                    <a:pt x="775" y="198"/>
                    <a:pt x="874" y="264"/>
                    <a:pt x="940" y="396"/>
                  </a:cubicBezTo>
                  <a:cubicBezTo>
                    <a:pt x="1006" y="511"/>
                    <a:pt x="1039" y="709"/>
                    <a:pt x="1039" y="956"/>
                  </a:cubicBezTo>
                  <a:cubicBezTo>
                    <a:pt x="1039" y="1220"/>
                    <a:pt x="1006" y="1401"/>
                    <a:pt x="940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63" y="1533"/>
                  </a:cubicBezTo>
                  <a:cubicBezTo>
                    <a:pt x="297" y="1401"/>
                    <a:pt x="264" y="1220"/>
                    <a:pt x="264" y="956"/>
                  </a:cubicBezTo>
                  <a:cubicBezTo>
                    <a:pt x="264" y="709"/>
                    <a:pt x="297" y="511"/>
                    <a:pt x="363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45" y="0"/>
                    <a:pt x="281" y="83"/>
                    <a:pt x="165" y="247"/>
                  </a:cubicBezTo>
                  <a:cubicBezTo>
                    <a:pt x="66" y="412"/>
                    <a:pt x="0" y="643"/>
                    <a:pt x="0" y="956"/>
                  </a:cubicBezTo>
                  <a:cubicBezTo>
                    <a:pt x="0" y="1269"/>
                    <a:pt x="66" y="1517"/>
                    <a:pt x="165" y="1681"/>
                  </a:cubicBezTo>
                  <a:cubicBezTo>
                    <a:pt x="281" y="1846"/>
                    <a:pt x="445" y="1929"/>
                    <a:pt x="643" y="1929"/>
                  </a:cubicBezTo>
                  <a:cubicBezTo>
                    <a:pt x="858" y="1929"/>
                    <a:pt x="1006" y="1846"/>
                    <a:pt x="1121" y="1681"/>
                  </a:cubicBezTo>
                  <a:cubicBezTo>
                    <a:pt x="1237" y="1517"/>
                    <a:pt x="1286" y="1269"/>
                    <a:pt x="1286" y="956"/>
                  </a:cubicBezTo>
                  <a:cubicBezTo>
                    <a:pt x="1286" y="643"/>
                    <a:pt x="1237" y="412"/>
                    <a:pt x="1121" y="247"/>
                  </a:cubicBezTo>
                  <a:cubicBezTo>
                    <a:pt x="1006" y="83"/>
                    <a:pt x="858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9"/>
            <p:cNvSpPr/>
            <p:nvPr/>
          </p:nvSpPr>
          <p:spPr>
            <a:xfrm>
              <a:off x="2004900" y="1284375"/>
              <a:ext cx="32150" cy="48225"/>
            </a:xfrm>
            <a:custGeom>
              <a:rect b="b" l="l" r="r" t="t"/>
              <a:pathLst>
                <a:path extrusionOk="0" h="1929" w="1286">
                  <a:moveTo>
                    <a:pt x="659" y="857"/>
                  </a:moveTo>
                  <a:cubicBezTo>
                    <a:pt x="775" y="857"/>
                    <a:pt x="857" y="907"/>
                    <a:pt x="923" y="973"/>
                  </a:cubicBezTo>
                  <a:cubicBezTo>
                    <a:pt x="989" y="1055"/>
                    <a:pt x="1022" y="1154"/>
                    <a:pt x="1022" y="1286"/>
                  </a:cubicBezTo>
                  <a:cubicBezTo>
                    <a:pt x="1022" y="1418"/>
                    <a:pt x="989" y="1533"/>
                    <a:pt x="923" y="1615"/>
                  </a:cubicBezTo>
                  <a:cubicBezTo>
                    <a:pt x="857" y="1681"/>
                    <a:pt x="775" y="1731"/>
                    <a:pt x="659" y="1731"/>
                  </a:cubicBezTo>
                  <a:cubicBezTo>
                    <a:pt x="544" y="1731"/>
                    <a:pt x="462" y="1681"/>
                    <a:pt x="396" y="1615"/>
                  </a:cubicBezTo>
                  <a:cubicBezTo>
                    <a:pt x="330" y="1533"/>
                    <a:pt x="297" y="1418"/>
                    <a:pt x="297" y="1286"/>
                  </a:cubicBezTo>
                  <a:cubicBezTo>
                    <a:pt x="297" y="1154"/>
                    <a:pt x="330" y="1055"/>
                    <a:pt x="396" y="973"/>
                  </a:cubicBezTo>
                  <a:cubicBezTo>
                    <a:pt x="462" y="907"/>
                    <a:pt x="544" y="857"/>
                    <a:pt x="659" y="857"/>
                  </a:cubicBezTo>
                  <a:close/>
                  <a:moveTo>
                    <a:pt x="775" y="0"/>
                  </a:moveTo>
                  <a:cubicBezTo>
                    <a:pt x="528" y="0"/>
                    <a:pt x="346" y="83"/>
                    <a:pt x="214" y="264"/>
                  </a:cubicBezTo>
                  <a:cubicBezTo>
                    <a:pt x="66" y="429"/>
                    <a:pt x="0" y="676"/>
                    <a:pt x="0" y="956"/>
                  </a:cubicBezTo>
                  <a:cubicBezTo>
                    <a:pt x="0" y="1269"/>
                    <a:pt x="50" y="1517"/>
                    <a:pt x="165" y="1681"/>
                  </a:cubicBezTo>
                  <a:cubicBezTo>
                    <a:pt x="280" y="1846"/>
                    <a:pt x="445" y="1929"/>
                    <a:pt x="659" y="1929"/>
                  </a:cubicBezTo>
                  <a:cubicBezTo>
                    <a:pt x="841" y="1929"/>
                    <a:pt x="1005" y="1863"/>
                    <a:pt x="1104" y="1747"/>
                  </a:cubicBezTo>
                  <a:cubicBezTo>
                    <a:pt x="1220" y="1632"/>
                    <a:pt x="1286" y="1484"/>
                    <a:pt x="1286" y="1286"/>
                  </a:cubicBezTo>
                  <a:cubicBezTo>
                    <a:pt x="1286" y="1104"/>
                    <a:pt x="1220" y="940"/>
                    <a:pt x="1121" y="824"/>
                  </a:cubicBezTo>
                  <a:cubicBezTo>
                    <a:pt x="1005" y="725"/>
                    <a:pt x="857" y="659"/>
                    <a:pt x="676" y="659"/>
                  </a:cubicBezTo>
                  <a:cubicBezTo>
                    <a:pt x="593" y="659"/>
                    <a:pt x="511" y="676"/>
                    <a:pt x="429" y="725"/>
                  </a:cubicBezTo>
                  <a:cubicBezTo>
                    <a:pt x="363" y="758"/>
                    <a:pt x="297" y="808"/>
                    <a:pt x="247" y="890"/>
                  </a:cubicBezTo>
                  <a:cubicBezTo>
                    <a:pt x="264" y="659"/>
                    <a:pt x="313" y="495"/>
                    <a:pt x="396" y="379"/>
                  </a:cubicBezTo>
                  <a:cubicBezTo>
                    <a:pt x="495" y="264"/>
                    <a:pt x="610" y="214"/>
                    <a:pt x="775" y="214"/>
                  </a:cubicBezTo>
                  <a:cubicBezTo>
                    <a:pt x="841" y="214"/>
                    <a:pt x="907" y="214"/>
                    <a:pt x="973" y="231"/>
                  </a:cubicBezTo>
                  <a:cubicBezTo>
                    <a:pt x="1038" y="247"/>
                    <a:pt x="1088" y="280"/>
                    <a:pt x="1154" y="297"/>
                  </a:cubicBezTo>
                  <a:lnTo>
                    <a:pt x="1154" y="83"/>
                  </a:lnTo>
                  <a:cubicBezTo>
                    <a:pt x="1088" y="50"/>
                    <a:pt x="1022" y="33"/>
                    <a:pt x="956" y="17"/>
                  </a:cubicBezTo>
                  <a:cubicBezTo>
                    <a:pt x="890" y="0"/>
                    <a:pt x="824" y="0"/>
                    <a:pt x="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9"/>
            <p:cNvSpPr/>
            <p:nvPr/>
          </p:nvSpPr>
          <p:spPr>
            <a:xfrm>
              <a:off x="2303600" y="1284375"/>
              <a:ext cx="31750" cy="48225"/>
            </a:xfrm>
            <a:custGeom>
              <a:rect b="b" l="l" r="r" t="t"/>
              <a:pathLst>
                <a:path extrusionOk="0" h="1929" w="1270">
                  <a:moveTo>
                    <a:pt x="627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90" y="511"/>
                    <a:pt x="1023" y="709"/>
                    <a:pt x="1023" y="956"/>
                  </a:cubicBezTo>
                  <a:cubicBezTo>
                    <a:pt x="1023" y="1220"/>
                    <a:pt x="990" y="1401"/>
                    <a:pt x="924" y="1533"/>
                  </a:cubicBezTo>
                  <a:cubicBezTo>
                    <a:pt x="858" y="1665"/>
                    <a:pt x="759" y="1731"/>
                    <a:pt x="627" y="1731"/>
                  </a:cubicBezTo>
                  <a:cubicBezTo>
                    <a:pt x="512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2" y="198"/>
                    <a:pt x="627" y="198"/>
                  </a:cubicBezTo>
                  <a:close/>
                  <a:moveTo>
                    <a:pt x="627" y="0"/>
                  </a:moveTo>
                  <a:cubicBezTo>
                    <a:pt x="429" y="0"/>
                    <a:pt x="265" y="83"/>
                    <a:pt x="149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49" y="1681"/>
                  </a:cubicBezTo>
                  <a:cubicBezTo>
                    <a:pt x="265" y="1846"/>
                    <a:pt x="429" y="1929"/>
                    <a:pt x="627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1" y="1517"/>
                    <a:pt x="1270" y="1269"/>
                    <a:pt x="1270" y="956"/>
                  </a:cubicBezTo>
                  <a:cubicBezTo>
                    <a:pt x="1270" y="643"/>
                    <a:pt x="1221" y="412"/>
                    <a:pt x="1105" y="247"/>
                  </a:cubicBezTo>
                  <a:cubicBezTo>
                    <a:pt x="1006" y="83"/>
                    <a:pt x="841" y="0"/>
                    <a:pt x="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9"/>
            <p:cNvSpPr/>
            <p:nvPr/>
          </p:nvSpPr>
          <p:spPr>
            <a:xfrm>
              <a:off x="2344825" y="1285200"/>
              <a:ext cx="29675" cy="46175"/>
            </a:xfrm>
            <a:custGeom>
              <a:rect b="b" l="l" r="r" t="t"/>
              <a:pathLst>
                <a:path extrusionOk="0" h="1847" w="1187">
                  <a:moveTo>
                    <a:pt x="0" y="0"/>
                  </a:moveTo>
                  <a:lnTo>
                    <a:pt x="0" y="214"/>
                  </a:lnTo>
                  <a:lnTo>
                    <a:pt x="890" y="214"/>
                  </a:lnTo>
                  <a:lnTo>
                    <a:pt x="264" y="1846"/>
                  </a:lnTo>
                  <a:lnTo>
                    <a:pt x="511" y="1846"/>
                  </a:lnTo>
                  <a:lnTo>
                    <a:pt x="1187" y="116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1" name="Google Shape;1681;p79"/>
          <p:cNvGrpSpPr/>
          <p:nvPr/>
        </p:nvGrpSpPr>
        <p:grpSpPr>
          <a:xfrm>
            <a:off x="956142" y="2622957"/>
            <a:ext cx="2775360" cy="866564"/>
            <a:chOff x="3115300" y="906125"/>
            <a:chExt cx="1802650" cy="562850"/>
          </a:xfrm>
        </p:grpSpPr>
        <p:sp>
          <p:nvSpPr>
            <p:cNvPr id="1682" name="Google Shape;1682;p79"/>
            <p:cNvSpPr/>
            <p:nvPr/>
          </p:nvSpPr>
          <p:spPr>
            <a:xfrm>
              <a:off x="3137550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27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199" y="1039"/>
                    <a:pt x="182" y="890"/>
                    <a:pt x="182" y="709"/>
                  </a:cubicBezTo>
                  <a:cubicBezTo>
                    <a:pt x="182" y="511"/>
                    <a:pt x="199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9"/>
            <p:cNvSpPr/>
            <p:nvPr/>
          </p:nvSpPr>
          <p:spPr>
            <a:xfrm>
              <a:off x="3169275" y="1433925"/>
              <a:ext cx="20225" cy="34225"/>
            </a:xfrm>
            <a:custGeom>
              <a:rect b="b" l="l" r="r" t="t"/>
              <a:pathLst>
                <a:path extrusionOk="0" h="1369" w="809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9"/>
            <p:cNvSpPr/>
            <p:nvPr/>
          </p:nvSpPr>
          <p:spPr>
            <a:xfrm>
              <a:off x="3302775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9"/>
            <p:cNvSpPr/>
            <p:nvPr/>
          </p:nvSpPr>
          <p:spPr>
            <a:xfrm>
              <a:off x="3332850" y="1433525"/>
              <a:ext cx="21450" cy="34625"/>
            </a:xfrm>
            <a:custGeom>
              <a:rect b="b" l="l" r="r" t="t"/>
              <a:pathLst>
                <a:path extrusionOk="0" h="1385" w="858">
                  <a:moveTo>
                    <a:pt x="396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66"/>
                    <a:pt x="1" y="83"/>
                  </a:cubicBezTo>
                  <a:lnTo>
                    <a:pt x="1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79" y="149"/>
                    <a:pt x="545" y="182"/>
                    <a:pt x="594" y="215"/>
                  </a:cubicBezTo>
                  <a:cubicBezTo>
                    <a:pt x="644" y="264"/>
                    <a:pt x="660" y="330"/>
                    <a:pt x="660" y="396"/>
                  </a:cubicBezTo>
                  <a:cubicBezTo>
                    <a:pt x="660" y="445"/>
                    <a:pt x="660" y="495"/>
                    <a:pt x="627" y="528"/>
                  </a:cubicBezTo>
                  <a:cubicBezTo>
                    <a:pt x="611" y="577"/>
                    <a:pt x="561" y="643"/>
                    <a:pt x="512" y="709"/>
                  </a:cubicBezTo>
                  <a:cubicBezTo>
                    <a:pt x="479" y="742"/>
                    <a:pt x="396" y="824"/>
                    <a:pt x="281" y="940"/>
                  </a:cubicBezTo>
                  <a:cubicBezTo>
                    <a:pt x="166" y="1055"/>
                    <a:pt x="67" y="1154"/>
                    <a:pt x="1" y="1236"/>
                  </a:cubicBezTo>
                  <a:lnTo>
                    <a:pt x="1" y="1385"/>
                  </a:lnTo>
                  <a:lnTo>
                    <a:pt x="858" y="1385"/>
                  </a:lnTo>
                  <a:lnTo>
                    <a:pt x="858" y="1236"/>
                  </a:lnTo>
                  <a:lnTo>
                    <a:pt x="215" y="1236"/>
                  </a:lnTo>
                  <a:cubicBezTo>
                    <a:pt x="363" y="1072"/>
                    <a:pt x="479" y="956"/>
                    <a:pt x="561" y="874"/>
                  </a:cubicBezTo>
                  <a:cubicBezTo>
                    <a:pt x="644" y="791"/>
                    <a:pt x="693" y="742"/>
                    <a:pt x="710" y="726"/>
                  </a:cubicBezTo>
                  <a:cubicBezTo>
                    <a:pt x="759" y="660"/>
                    <a:pt x="792" y="594"/>
                    <a:pt x="825" y="544"/>
                  </a:cubicBezTo>
                  <a:cubicBezTo>
                    <a:pt x="841" y="495"/>
                    <a:pt x="858" y="445"/>
                    <a:pt x="858" y="379"/>
                  </a:cubicBezTo>
                  <a:cubicBezTo>
                    <a:pt x="858" y="264"/>
                    <a:pt x="808" y="182"/>
                    <a:pt x="726" y="99"/>
                  </a:cubicBezTo>
                  <a:cubicBezTo>
                    <a:pt x="644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9"/>
            <p:cNvSpPr/>
            <p:nvPr/>
          </p:nvSpPr>
          <p:spPr>
            <a:xfrm>
              <a:off x="3451925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44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44" y="1220"/>
                    <a:pt x="561" y="1269"/>
                    <a:pt x="462" y="1269"/>
                  </a:cubicBezTo>
                  <a:cubicBezTo>
                    <a:pt x="380" y="1269"/>
                    <a:pt x="298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8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3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3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9"/>
            <p:cNvSpPr/>
            <p:nvPr/>
          </p:nvSpPr>
          <p:spPr>
            <a:xfrm>
              <a:off x="3482025" y="1433525"/>
              <a:ext cx="22675" cy="35450"/>
            </a:xfrm>
            <a:custGeom>
              <a:rect b="b" l="l" r="r" t="t"/>
              <a:pathLst>
                <a:path extrusionOk="0" h="1418" w="907">
                  <a:moveTo>
                    <a:pt x="412" y="0"/>
                  </a:moveTo>
                  <a:cubicBezTo>
                    <a:pt x="363" y="0"/>
                    <a:pt x="297" y="0"/>
                    <a:pt x="247" y="17"/>
                  </a:cubicBezTo>
                  <a:cubicBezTo>
                    <a:pt x="181" y="17"/>
                    <a:pt x="115" y="33"/>
                    <a:pt x="49" y="50"/>
                  </a:cubicBezTo>
                  <a:lnTo>
                    <a:pt x="49" y="215"/>
                  </a:lnTo>
                  <a:cubicBezTo>
                    <a:pt x="115" y="198"/>
                    <a:pt x="181" y="182"/>
                    <a:pt x="231" y="165"/>
                  </a:cubicBezTo>
                  <a:cubicBezTo>
                    <a:pt x="297" y="165"/>
                    <a:pt x="346" y="149"/>
                    <a:pt x="396" y="149"/>
                  </a:cubicBezTo>
                  <a:cubicBezTo>
                    <a:pt x="494" y="149"/>
                    <a:pt x="560" y="165"/>
                    <a:pt x="610" y="215"/>
                  </a:cubicBezTo>
                  <a:cubicBezTo>
                    <a:pt x="659" y="248"/>
                    <a:pt x="692" y="297"/>
                    <a:pt x="692" y="363"/>
                  </a:cubicBezTo>
                  <a:cubicBezTo>
                    <a:pt x="692" y="445"/>
                    <a:pt x="659" y="495"/>
                    <a:pt x="610" y="528"/>
                  </a:cubicBezTo>
                  <a:cubicBezTo>
                    <a:pt x="560" y="561"/>
                    <a:pt x="494" y="577"/>
                    <a:pt x="412" y="577"/>
                  </a:cubicBezTo>
                  <a:lnTo>
                    <a:pt x="231" y="577"/>
                  </a:lnTo>
                  <a:lnTo>
                    <a:pt x="231" y="726"/>
                  </a:lnTo>
                  <a:lnTo>
                    <a:pt x="396" y="726"/>
                  </a:lnTo>
                  <a:cubicBezTo>
                    <a:pt x="494" y="726"/>
                    <a:pt x="577" y="759"/>
                    <a:pt x="626" y="808"/>
                  </a:cubicBezTo>
                  <a:cubicBezTo>
                    <a:pt x="692" y="841"/>
                    <a:pt x="709" y="907"/>
                    <a:pt x="709" y="989"/>
                  </a:cubicBezTo>
                  <a:cubicBezTo>
                    <a:pt x="709" y="1072"/>
                    <a:pt x="692" y="1138"/>
                    <a:pt x="626" y="1187"/>
                  </a:cubicBezTo>
                  <a:cubicBezTo>
                    <a:pt x="560" y="1236"/>
                    <a:pt x="478" y="1253"/>
                    <a:pt x="363" y="1253"/>
                  </a:cubicBezTo>
                  <a:cubicBezTo>
                    <a:pt x="297" y="1253"/>
                    <a:pt x="231" y="1253"/>
                    <a:pt x="165" y="1236"/>
                  </a:cubicBezTo>
                  <a:cubicBezTo>
                    <a:pt x="115" y="1220"/>
                    <a:pt x="49" y="1204"/>
                    <a:pt x="0" y="1171"/>
                  </a:cubicBezTo>
                  <a:lnTo>
                    <a:pt x="0" y="1352"/>
                  </a:lnTo>
                  <a:cubicBezTo>
                    <a:pt x="66" y="1368"/>
                    <a:pt x="132" y="1385"/>
                    <a:pt x="198" y="1401"/>
                  </a:cubicBezTo>
                  <a:cubicBezTo>
                    <a:pt x="247" y="1401"/>
                    <a:pt x="313" y="1418"/>
                    <a:pt x="363" y="1418"/>
                  </a:cubicBezTo>
                  <a:cubicBezTo>
                    <a:pt x="544" y="1418"/>
                    <a:pt x="676" y="1368"/>
                    <a:pt x="758" y="1302"/>
                  </a:cubicBezTo>
                  <a:cubicBezTo>
                    <a:pt x="857" y="1220"/>
                    <a:pt x="906" y="1121"/>
                    <a:pt x="906" y="989"/>
                  </a:cubicBezTo>
                  <a:cubicBezTo>
                    <a:pt x="906" y="907"/>
                    <a:pt x="874" y="824"/>
                    <a:pt x="824" y="775"/>
                  </a:cubicBezTo>
                  <a:cubicBezTo>
                    <a:pt x="775" y="709"/>
                    <a:pt x="709" y="676"/>
                    <a:pt x="626" y="643"/>
                  </a:cubicBezTo>
                  <a:cubicBezTo>
                    <a:pt x="692" y="627"/>
                    <a:pt x="758" y="594"/>
                    <a:pt x="808" y="544"/>
                  </a:cubicBezTo>
                  <a:cubicBezTo>
                    <a:pt x="841" y="495"/>
                    <a:pt x="874" y="429"/>
                    <a:pt x="874" y="346"/>
                  </a:cubicBezTo>
                  <a:cubicBezTo>
                    <a:pt x="874" y="248"/>
                    <a:pt x="824" y="165"/>
                    <a:pt x="742" y="99"/>
                  </a:cubicBezTo>
                  <a:cubicBezTo>
                    <a:pt x="659" y="33"/>
                    <a:pt x="560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9"/>
            <p:cNvSpPr/>
            <p:nvPr/>
          </p:nvSpPr>
          <p:spPr>
            <a:xfrm>
              <a:off x="3611800" y="1433525"/>
              <a:ext cx="23500" cy="35450"/>
            </a:xfrm>
            <a:custGeom>
              <a:rect b="b" l="l" r="r" t="t"/>
              <a:pathLst>
                <a:path extrusionOk="0" h="1418" w="940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9"/>
            <p:cNvSpPr/>
            <p:nvPr/>
          </p:nvSpPr>
          <p:spPr>
            <a:xfrm>
              <a:off x="3640650" y="1433925"/>
              <a:ext cx="24750" cy="34225"/>
            </a:xfrm>
            <a:custGeom>
              <a:rect b="b" l="l" r="r" t="t"/>
              <a:pathLst>
                <a:path extrusionOk="0" h="1369" w="990">
                  <a:moveTo>
                    <a:pt x="610" y="166"/>
                  </a:moveTo>
                  <a:lnTo>
                    <a:pt x="610" y="891"/>
                  </a:lnTo>
                  <a:lnTo>
                    <a:pt x="149" y="891"/>
                  </a:lnTo>
                  <a:lnTo>
                    <a:pt x="610" y="166"/>
                  </a:lnTo>
                  <a:close/>
                  <a:moveTo>
                    <a:pt x="561" y="1"/>
                  </a:moveTo>
                  <a:lnTo>
                    <a:pt x="0" y="874"/>
                  </a:lnTo>
                  <a:lnTo>
                    <a:pt x="0" y="1056"/>
                  </a:lnTo>
                  <a:lnTo>
                    <a:pt x="610" y="1056"/>
                  </a:lnTo>
                  <a:lnTo>
                    <a:pt x="610" y="1369"/>
                  </a:lnTo>
                  <a:lnTo>
                    <a:pt x="808" y="1369"/>
                  </a:lnTo>
                  <a:lnTo>
                    <a:pt x="808" y="1056"/>
                  </a:lnTo>
                  <a:lnTo>
                    <a:pt x="989" y="1056"/>
                  </a:lnTo>
                  <a:lnTo>
                    <a:pt x="989" y="891"/>
                  </a:lnTo>
                  <a:lnTo>
                    <a:pt x="808" y="891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9"/>
            <p:cNvSpPr/>
            <p:nvPr/>
          </p:nvSpPr>
          <p:spPr>
            <a:xfrm>
              <a:off x="3750650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9"/>
            <p:cNvSpPr/>
            <p:nvPr/>
          </p:nvSpPr>
          <p:spPr>
            <a:xfrm>
              <a:off x="3780725" y="1433925"/>
              <a:ext cx="22275" cy="35050"/>
            </a:xfrm>
            <a:custGeom>
              <a:rect b="b" l="l" r="r" t="t"/>
              <a:pathLst>
                <a:path extrusionOk="0" h="1402" w="891">
                  <a:moveTo>
                    <a:pt x="67" y="1"/>
                  </a:moveTo>
                  <a:lnTo>
                    <a:pt x="67" y="693"/>
                  </a:lnTo>
                  <a:cubicBezTo>
                    <a:pt x="116" y="660"/>
                    <a:pt x="166" y="644"/>
                    <a:pt x="215" y="644"/>
                  </a:cubicBezTo>
                  <a:cubicBezTo>
                    <a:pt x="265" y="627"/>
                    <a:pt x="314" y="627"/>
                    <a:pt x="363" y="627"/>
                  </a:cubicBezTo>
                  <a:cubicBezTo>
                    <a:pt x="462" y="627"/>
                    <a:pt x="545" y="644"/>
                    <a:pt x="611" y="710"/>
                  </a:cubicBezTo>
                  <a:cubicBezTo>
                    <a:pt x="660" y="759"/>
                    <a:pt x="693" y="841"/>
                    <a:pt x="693" y="924"/>
                  </a:cubicBezTo>
                  <a:cubicBezTo>
                    <a:pt x="693" y="1023"/>
                    <a:pt x="660" y="1105"/>
                    <a:pt x="611" y="1155"/>
                  </a:cubicBezTo>
                  <a:cubicBezTo>
                    <a:pt x="545" y="1220"/>
                    <a:pt x="462" y="1237"/>
                    <a:pt x="363" y="1237"/>
                  </a:cubicBezTo>
                  <a:cubicBezTo>
                    <a:pt x="298" y="1237"/>
                    <a:pt x="232" y="1237"/>
                    <a:pt x="166" y="1220"/>
                  </a:cubicBezTo>
                  <a:cubicBezTo>
                    <a:pt x="116" y="1204"/>
                    <a:pt x="50" y="1188"/>
                    <a:pt x="1" y="1155"/>
                  </a:cubicBezTo>
                  <a:lnTo>
                    <a:pt x="1" y="1336"/>
                  </a:lnTo>
                  <a:cubicBezTo>
                    <a:pt x="67" y="1352"/>
                    <a:pt x="133" y="1369"/>
                    <a:pt x="182" y="1385"/>
                  </a:cubicBezTo>
                  <a:cubicBezTo>
                    <a:pt x="248" y="1385"/>
                    <a:pt x="298" y="1402"/>
                    <a:pt x="363" y="1402"/>
                  </a:cubicBezTo>
                  <a:cubicBezTo>
                    <a:pt x="528" y="1402"/>
                    <a:pt x="660" y="1352"/>
                    <a:pt x="742" y="1270"/>
                  </a:cubicBezTo>
                  <a:cubicBezTo>
                    <a:pt x="841" y="1188"/>
                    <a:pt x="891" y="1072"/>
                    <a:pt x="891" y="924"/>
                  </a:cubicBezTo>
                  <a:cubicBezTo>
                    <a:pt x="891" y="792"/>
                    <a:pt x="841" y="677"/>
                    <a:pt x="742" y="594"/>
                  </a:cubicBezTo>
                  <a:cubicBezTo>
                    <a:pt x="660" y="512"/>
                    <a:pt x="545" y="462"/>
                    <a:pt x="396" y="462"/>
                  </a:cubicBezTo>
                  <a:cubicBezTo>
                    <a:pt x="363" y="462"/>
                    <a:pt x="330" y="479"/>
                    <a:pt x="314" y="479"/>
                  </a:cubicBezTo>
                  <a:cubicBezTo>
                    <a:pt x="281" y="479"/>
                    <a:pt x="248" y="479"/>
                    <a:pt x="232" y="495"/>
                  </a:cubicBezTo>
                  <a:lnTo>
                    <a:pt x="232" y="166"/>
                  </a:lnTo>
                  <a:lnTo>
                    <a:pt x="775" y="166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9"/>
            <p:cNvSpPr/>
            <p:nvPr/>
          </p:nvSpPr>
          <p:spPr>
            <a:xfrm>
              <a:off x="3905175" y="1433525"/>
              <a:ext cx="23500" cy="35450"/>
            </a:xfrm>
            <a:custGeom>
              <a:rect b="b" l="l" r="r" t="t"/>
              <a:pathLst>
                <a:path extrusionOk="0" h="1418" w="940">
                  <a:moveTo>
                    <a:pt x="462" y="149"/>
                  </a:moveTo>
                  <a:cubicBezTo>
                    <a:pt x="561" y="149"/>
                    <a:pt x="626" y="198"/>
                    <a:pt x="676" y="281"/>
                  </a:cubicBezTo>
                  <a:cubicBezTo>
                    <a:pt x="725" y="379"/>
                    <a:pt x="758" y="511"/>
                    <a:pt x="758" y="709"/>
                  </a:cubicBezTo>
                  <a:cubicBezTo>
                    <a:pt x="758" y="890"/>
                    <a:pt x="725" y="1039"/>
                    <a:pt x="676" y="1121"/>
                  </a:cubicBezTo>
                  <a:cubicBezTo>
                    <a:pt x="626" y="1220"/>
                    <a:pt x="561" y="1269"/>
                    <a:pt x="462" y="1269"/>
                  </a:cubicBezTo>
                  <a:cubicBezTo>
                    <a:pt x="379" y="1269"/>
                    <a:pt x="297" y="1220"/>
                    <a:pt x="247" y="1121"/>
                  </a:cubicBezTo>
                  <a:cubicBezTo>
                    <a:pt x="198" y="1039"/>
                    <a:pt x="181" y="890"/>
                    <a:pt x="181" y="709"/>
                  </a:cubicBezTo>
                  <a:cubicBezTo>
                    <a:pt x="181" y="511"/>
                    <a:pt x="198" y="379"/>
                    <a:pt x="247" y="281"/>
                  </a:cubicBezTo>
                  <a:cubicBezTo>
                    <a:pt x="297" y="198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3" y="0"/>
                    <a:pt x="198" y="66"/>
                    <a:pt x="116" y="182"/>
                  </a:cubicBezTo>
                  <a:cubicBezTo>
                    <a:pt x="33" y="297"/>
                    <a:pt x="0" y="478"/>
                    <a:pt x="0" y="709"/>
                  </a:cubicBezTo>
                  <a:cubicBezTo>
                    <a:pt x="0" y="940"/>
                    <a:pt x="33" y="1105"/>
                    <a:pt x="116" y="1236"/>
                  </a:cubicBezTo>
                  <a:cubicBezTo>
                    <a:pt x="198" y="1352"/>
                    <a:pt x="313" y="1418"/>
                    <a:pt x="462" y="1418"/>
                  </a:cubicBezTo>
                  <a:cubicBezTo>
                    <a:pt x="626" y="1418"/>
                    <a:pt x="742" y="1352"/>
                    <a:pt x="808" y="1236"/>
                  </a:cubicBezTo>
                  <a:cubicBezTo>
                    <a:pt x="890" y="1105"/>
                    <a:pt x="940" y="940"/>
                    <a:pt x="940" y="709"/>
                  </a:cubicBezTo>
                  <a:cubicBezTo>
                    <a:pt x="940" y="478"/>
                    <a:pt x="890" y="297"/>
                    <a:pt x="808" y="182"/>
                  </a:cubicBezTo>
                  <a:cubicBezTo>
                    <a:pt x="742" y="66"/>
                    <a:pt x="626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9"/>
            <p:cNvSpPr/>
            <p:nvPr/>
          </p:nvSpPr>
          <p:spPr>
            <a:xfrm>
              <a:off x="3934825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95" y="627"/>
                  </a:moveTo>
                  <a:cubicBezTo>
                    <a:pt x="578" y="627"/>
                    <a:pt x="644" y="660"/>
                    <a:pt x="693" y="709"/>
                  </a:cubicBezTo>
                  <a:cubicBezTo>
                    <a:pt x="742" y="775"/>
                    <a:pt x="759" y="857"/>
                    <a:pt x="759" y="940"/>
                  </a:cubicBezTo>
                  <a:cubicBezTo>
                    <a:pt x="759" y="1039"/>
                    <a:pt x="742" y="1121"/>
                    <a:pt x="693" y="1187"/>
                  </a:cubicBezTo>
                  <a:cubicBezTo>
                    <a:pt x="644" y="1236"/>
                    <a:pt x="578" y="1269"/>
                    <a:pt x="495" y="1269"/>
                  </a:cubicBezTo>
                  <a:cubicBezTo>
                    <a:pt x="413" y="1269"/>
                    <a:pt x="347" y="1236"/>
                    <a:pt x="297" y="1187"/>
                  </a:cubicBezTo>
                  <a:cubicBezTo>
                    <a:pt x="248" y="1121"/>
                    <a:pt x="232" y="1039"/>
                    <a:pt x="232" y="940"/>
                  </a:cubicBezTo>
                  <a:cubicBezTo>
                    <a:pt x="232" y="857"/>
                    <a:pt x="248" y="775"/>
                    <a:pt x="297" y="709"/>
                  </a:cubicBezTo>
                  <a:cubicBezTo>
                    <a:pt x="347" y="660"/>
                    <a:pt x="413" y="627"/>
                    <a:pt x="495" y="627"/>
                  </a:cubicBezTo>
                  <a:close/>
                  <a:moveTo>
                    <a:pt x="578" y="0"/>
                  </a:moveTo>
                  <a:cubicBezTo>
                    <a:pt x="396" y="0"/>
                    <a:pt x="264" y="66"/>
                    <a:pt x="166" y="198"/>
                  </a:cubicBezTo>
                  <a:cubicBezTo>
                    <a:pt x="50" y="314"/>
                    <a:pt x="1" y="495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95" y="1418"/>
                  </a:cubicBezTo>
                  <a:cubicBezTo>
                    <a:pt x="627" y="1418"/>
                    <a:pt x="742" y="1368"/>
                    <a:pt x="825" y="1286"/>
                  </a:cubicBezTo>
                  <a:cubicBezTo>
                    <a:pt x="907" y="1204"/>
                    <a:pt x="940" y="1088"/>
                    <a:pt x="940" y="940"/>
                  </a:cubicBezTo>
                  <a:cubicBezTo>
                    <a:pt x="940" y="808"/>
                    <a:pt x="907" y="693"/>
                    <a:pt x="825" y="610"/>
                  </a:cubicBezTo>
                  <a:cubicBezTo>
                    <a:pt x="742" y="528"/>
                    <a:pt x="644" y="478"/>
                    <a:pt x="512" y="478"/>
                  </a:cubicBezTo>
                  <a:cubicBezTo>
                    <a:pt x="446" y="478"/>
                    <a:pt x="380" y="495"/>
                    <a:pt x="330" y="528"/>
                  </a:cubicBezTo>
                  <a:cubicBezTo>
                    <a:pt x="264" y="561"/>
                    <a:pt x="232" y="594"/>
                    <a:pt x="182" y="643"/>
                  </a:cubicBezTo>
                  <a:cubicBezTo>
                    <a:pt x="199" y="478"/>
                    <a:pt x="232" y="363"/>
                    <a:pt x="297" y="281"/>
                  </a:cubicBezTo>
                  <a:cubicBezTo>
                    <a:pt x="363" y="198"/>
                    <a:pt x="462" y="149"/>
                    <a:pt x="578" y="149"/>
                  </a:cubicBezTo>
                  <a:cubicBezTo>
                    <a:pt x="627" y="149"/>
                    <a:pt x="677" y="165"/>
                    <a:pt x="726" y="165"/>
                  </a:cubicBezTo>
                  <a:cubicBezTo>
                    <a:pt x="759" y="182"/>
                    <a:pt x="808" y="198"/>
                    <a:pt x="858" y="215"/>
                  </a:cubicBezTo>
                  <a:lnTo>
                    <a:pt x="858" y="50"/>
                  </a:lnTo>
                  <a:cubicBezTo>
                    <a:pt x="808" y="33"/>
                    <a:pt x="759" y="17"/>
                    <a:pt x="709" y="17"/>
                  </a:cubicBezTo>
                  <a:cubicBezTo>
                    <a:pt x="660" y="0"/>
                    <a:pt x="61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9"/>
            <p:cNvSpPr/>
            <p:nvPr/>
          </p:nvSpPr>
          <p:spPr>
            <a:xfrm>
              <a:off x="4091400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9"/>
            <p:cNvSpPr/>
            <p:nvPr/>
          </p:nvSpPr>
          <p:spPr>
            <a:xfrm>
              <a:off x="4121900" y="1433925"/>
              <a:ext cx="21850" cy="34225"/>
            </a:xfrm>
            <a:custGeom>
              <a:rect b="b" l="l" r="r" t="t"/>
              <a:pathLst>
                <a:path extrusionOk="0" h="1369" w="874">
                  <a:moveTo>
                    <a:pt x="0" y="1"/>
                  </a:moveTo>
                  <a:lnTo>
                    <a:pt x="0" y="166"/>
                  </a:lnTo>
                  <a:lnTo>
                    <a:pt x="659" y="166"/>
                  </a:lnTo>
                  <a:lnTo>
                    <a:pt x="182" y="1369"/>
                  </a:lnTo>
                  <a:lnTo>
                    <a:pt x="379" y="1369"/>
                  </a:lnTo>
                  <a:lnTo>
                    <a:pt x="874" y="83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9"/>
            <p:cNvSpPr/>
            <p:nvPr/>
          </p:nvSpPr>
          <p:spPr>
            <a:xfrm>
              <a:off x="4233975" y="1433525"/>
              <a:ext cx="23900" cy="35450"/>
            </a:xfrm>
            <a:custGeom>
              <a:rect b="b" l="l" r="r" t="t"/>
              <a:pathLst>
                <a:path extrusionOk="0" h="1418" w="956">
                  <a:moveTo>
                    <a:pt x="478" y="149"/>
                  </a:moveTo>
                  <a:cubicBezTo>
                    <a:pt x="577" y="149"/>
                    <a:pt x="643" y="198"/>
                    <a:pt x="692" y="281"/>
                  </a:cubicBezTo>
                  <a:cubicBezTo>
                    <a:pt x="742" y="379"/>
                    <a:pt x="758" y="511"/>
                    <a:pt x="758" y="709"/>
                  </a:cubicBezTo>
                  <a:cubicBezTo>
                    <a:pt x="758" y="890"/>
                    <a:pt x="742" y="1039"/>
                    <a:pt x="692" y="1121"/>
                  </a:cubicBezTo>
                  <a:cubicBezTo>
                    <a:pt x="643" y="1220"/>
                    <a:pt x="577" y="1269"/>
                    <a:pt x="478" y="1269"/>
                  </a:cubicBezTo>
                  <a:cubicBezTo>
                    <a:pt x="379" y="1269"/>
                    <a:pt x="313" y="1220"/>
                    <a:pt x="264" y="1121"/>
                  </a:cubicBezTo>
                  <a:cubicBezTo>
                    <a:pt x="214" y="1039"/>
                    <a:pt x="198" y="890"/>
                    <a:pt x="198" y="709"/>
                  </a:cubicBezTo>
                  <a:cubicBezTo>
                    <a:pt x="198" y="511"/>
                    <a:pt x="214" y="379"/>
                    <a:pt x="264" y="281"/>
                  </a:cubicBezTo>
                  <a:cubicBezTo>
                    <a:pt x="313" y="198"/>
                    <a:pt x="379" y="149"/>
                    <a:pt x="478" y="149"/>
                  </a:cubicBezTo>
                  <a:close/>
                  <a:moveTo>
                    <a:pt x="478" y="0"/>
                  </a:moveTo>
                  <a:cubicBezTo>
                    <a:pt x="330" y="0"/>
                    <a:pt x="214" y="66"/>
                    <a:pt x="132" y="182"/>
                  </a:cubicBezTo>
                  <a:cubicBezTo>
                    <a:pt x="50" y="297"/>
                    <a:pt x="0" y="478"/>
                    <a:pt x="0" y="709"/>
                  </a:cubicBezTo>
                  <a:cubicBezTo>
                    <a:pt x="0" y="940"/>
                    <a:pt x="50" y="1105"/>
                    <a:pt x="132" y="1236"/>
                  </a:cubicBezTo>
                  <a:cubicBezTo>
                    <a:pt x="214" y="1352"/>
                    <a:pt x="330" y="1418"/>
                    <a:pt x="478" y="1418"/>
                  </a:cubicBezTo>
                  <a:cubicBezTo>
                    <a:pt x="626" y="1418"/>
                    <a:pt x="742" y="1352"/>
                    <a:pt x="824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4" y="182"/>
                  </a:cubicBezTo>
                  <a:cubicBezTo>
                    <a:pt x="742" y="66"/>
                    <a:pt x="626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9"/>
            <p:cNvSpPr/>
            <p:nvPr/>
          </p:nvSpPr>
          <p:spPr>
            <a:xfrm>
              <a:off x="4264050" y="1433525"/>
              <a:ext cx="23500" cy="35450"/>
            </a:xfrm>
            <a:custGeom>
              <a:rect b="b" l="l" r="r" t="t"/>
              <a:pathLst>
                <a:path extrusionOk="0" h="1418" w="940">
                  <a:moveTo>
                    <a:pt x="462" y="149"/>
                  </a:moveTo>
                  <a:cubicBezTo>
                    <a:pt x="544" y="149"/>
                    <a:pt x="610" y="165"/>
                    <a:pt x="643" y="198"/>
                  </a:cubicBezTo>
                  <a:cubicBezTo>
                    <a:pt x="692" y="248"/>
                    <a:pt x="725" y="297"/>
                    <a:pt x="725" y="363"/>
                  </a:cubicBezTo>
                  <a:cubicBezTo>
                    <a:pt x="725" y="445"/>
                    <a:pt x="692" y="495"/>
                    <a:pt x="643" y="528"/>
                  </a:cubicBezTo>
                  <a:cubicBezTo>
                    <a:pt x="610" y="577"/>
                    <a:pt x="544" y="594"/>
                    <a:pt x="462" y="594"/>
                  </a:cubicBezTo>
                  <a:cubicBezTo>
                    <a:pt x="379" y="594"/>
                    <a:pt x="330" y="577"/>
                    <a:pt x="280" y="528"/>
                  </a:cubicBezTo>
                  <a:cubicBezTo>
                    <a:pt x="231" y="495"/>
                    <a:pt x="214" y="445"/>
                    <a:pt x="214" y="363"/>
                  </a:cubicBezTo>
                  <a:cubicBezTo>
                    <a:pt x="214" y="297"/>
                    <a:pt x="231" y="248"/>
                    <a:pt x="280" y="198"/>
                  </a:cubicBezTo>
                  <a:cubicBezTo>
                    <a:pt x="330" y="165"/>
                    <a:pt x="379" y="149"/>
                    <a:pt x="462" y="149"/>
                  </a:cubicBezTo>
                  <a:close/>
                  <a:moveTo>
                    <a:pt x="462" y="742"/>
                  </a:moveTo>
                  <a:cubicBezTo>
                    <a:pt x="561" y="742"/>
                    <a:pt x="627" y="759"/>
                    <a:pt x="676" y="808"/>
                  </a:cubicBezTo>
                  <a:cubicBezTo>
                    <a:pt x="725" y="857"/>
                    <a:pt x="742" y="923"/>
                    <a:pt x="742" y="1006"/>
                  </a:cubicBezTo>
                  <a:cubicBezTo>
                    <a:pt x="742" y="1088"/>
                    <a:pt x="725" y="1154"/>
                    <a:pt x="676" y="1187"/>
                  </a:cubicBezTo>
                  <a:cubicBezTo>
                    <a:pt x="627" y="1236"/>
                    <a:pt x="561" y="1269"/>
                    <a:pt x="462" y="1269"/>
                  </a:cubicBezTo>
                  <a:cubicBezTo>
                    <a:pt x="379" y="1269"/>
                    <a:pt x="313" y="1236"/>
                    <a:pt x="264" y="1187"/>
                  </a:cubicBezTo>
                  <a:cubicBezTo>
                    <a:pt x="214" y="1154"/>
                    <a:pt x="182" y="1088"/>
                    <a:pt x="182" y="1006"/>
                  </a:cubicBezTo>
                  <a:cubicBezTo>
                    <a:pt x="182" y="923"/>
                    <a:pt x="214" y="857"/>
                    <a:pt x="264" y="808"/>
                  </a:cubicBezTo>
                  <a:cubicBezTo>
                    <a:pt x="313" y="759"/>
                    <a:pt x="379" y="742"/>
                    <a:pt x="462" y="742"/>
                  </a:cubicBezTo>
                  <a:close/>
                  <a:moveTo>
                    <a:pt x="462" y="0"/>
                  </a:moveTo>
                  <a:cubicBezTo>
                    <a:pt x="330" y="0"/>
                    <a:pt x="231" y="33"/>
                    <a:pt x="149" y="99"/>
                  </a:cubicBezTo>
                  <a:cubicBezTo>
                    <a:pt x="66" y="149"/>
                    <a:pt x="33" y="248"/>
                    <a:pt x="33" y="346"/>
                  </a:cubicBezTo>
                  <a:cubicBezTo>
                    <a:pt x="33" y="429"/>
                    <a:pt x="50" y="495"/>
                    <a:pt x="99" y="544"/>
                  </a:cubicBezTo>
                  <a:cubicBezTo>
                    <a:pt x="149" y="610"/>
                    <a:pt x="198" y="643"/>
                    <a:pt x="280" y="660"/>
                  </a:cubicBezTo>
                  <a:cubicBezTo>
                    <a:pt x="198" y="676"/>
                    <a:pt x="116" y="726"/>
                    <a:pt x="66" y="775"/>
                  </a:cubicBezTo>
                  <a:cubicBezTo>
                    <a:pt x="17" y="841"/>
                    <a:pt x="0" y="907"/>
                    <a:pt x="0" y="1006"/>
                  </a:cubicBezTo>
                  <a:cubicBezTo>
                    <a:pt x="0" y="1138"/>
                    <a:pt x="33" y="1236"/>
                    <a:pt x="116" y="1302"/>
                  </a:cubicBezTo>
                  <a:cubicBezTo>
                    <a:pt x="198" y="1368"/>
                    <a:pt x="313" y="1418"/>
                    <a:pt x="462" y="1418"/>
                  </a:cubicBezTo>
                  <a:cubicBezTo>
                    <a:pt x="610" y="1418"/>
                    <a:pt x="725" y="1368"/>
                    <a:pt x="808" y="1302"/>
                  </a:cubicBezTo>
                  <a:cubicBezTo>
                    <a:pt x="890" y="1236"/>
                    <a:pt x="940" y="1138"/>
                    <a:pt x="940" y="1006"/>
                  </a:cubicBezTo>
                  <a:cubicBezTo>
                    <a:pt x="940" y="907"/>
                    <a:pt x="907" y="841"/>
                    <a:pt x="857" y="775"/>
                  </a:cubicBezTo>
                  <a:cubicBezTo>
                    <a:pt x="808" y="726"/>
                    <a:pt x="742" y="676"/>
                    <a:pt x="643" y="660"/>
                  </a:cubicBezTo>
                  <a:cubicBezTo>
                    <a:pt x="725" y="643"/>
                    <a:pt x="791" y="610"/>
                    <a:pt x="841" y="544"/>
                  </a:cubicBezTo>
                  <a:cubicBezTo>
                    <a:pt x="874" y="495"/>
                    <a:pt x="907" y="429"/>
                    <a:pt x="907" y="346"/>
                  </a:cubicBezTo>
                  <a:cubicBezTo>
                    <a:pt x="907" y="248"/>
                    <a:pt x="857" y="149"/>
                    <a:pt x="791" y="99"/>
                  </a:cubicBezTo>
                  <a:cubicBezTo>
                    <a:pt x="709" y="33"/>
                    <a:pt x="594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9"/>
            <p:cNvSpPr/>
            <p:nvPr/>
          </p:nvSpPr>
          <p:spPr>
            <a:xfrm>
              <a:off x="4393825" y="1433525"/>
              <a:ext cx="23925" cy="35450"/>
            </a:xfrm>
            <a:custGeom>
              <a:rect b="b" l="l" r="r" t="t"/>
              <a:pathLst>
                <a:path extrusionOk="0" h="1418" w="957">
                  <a:moveTo>
                    <a:pt x="479" y="149"/>
                  </a:moveTo>
                  <a:cubicBezTo>
                    <a:pt x="578" y="149"/>
                    <a:pt x="644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4" y="1220"/>
                    <a:pt x="578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9" y="890"/>
                    <a:pt x="199" y="709"/>
                  </a:cubicBezTo>
                  <a:cubicBezTo>
                    <a:pt x="199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3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7" y="940"/>
                    <a:pt x="957" y="709"/>
                  </a:cubicBezTo>
                  <a:cubicBezTo>
                    <a:pt x="957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9"/>
            <p:cNvSpPr/>
            <p:nvPr/>
          </p:nvSpPr>
          <p:spPr>
            <a:xfrm>
              <a:off x="4423500" y="1433525"/>
              <a:ext cx="23500" cy="35450"/>
            </a:xfrm>
            <a:custGeom>
              <a:rect b="b" l="l" r="r" t="t"/>
              <a:pathLst>
                <a:path extrusionOk="0" h="1418" w="940">
                  <a:moveTo>
                    <a:pt x="462" y="149"/>
                  </a:moveTo>
                  <a:cubicBezTo>
                    <a:pt x="544" y="149"/>
                    <a:pt x="610" y="165"/>
                    <a:pt x="660" y="231"/>
                  </a:cubicBezTo>
                  <a:cubicBezTo>
                    <a:pt x="709" y="281"/>
                    <a:pt x="726" y="363"/>
                    <a:pt x="726" y="462"/>
                  </a:cubicBezTo>
                  <a:cubicBezTo>
                    <a:pt x="726" y="561"/>
                    <a:pt x="709" y="643"/>
                    <a:pt x="660" y="693"/>
                  </a:cubicBezTo>
                  <a:cubicBezTo>
                    <a:pt x="610" y="759"/>
                    <a:pt x="544" y="775"/>
                    <a:pt x="462" y="775"/>
                  </a:cubicBezTo>
                  <a:cubicBezTo>
                    <a:pt x="379" y="775"/>
                    <a:pt x="314" y="759"/>
                    <a:pt x="264" y="693"/>
                  </a:cubicBezTo>
                  <a:cubicBezTo>
                    <a:pt x="215" y="643"/>
                    <a:pt x="198" y="561"/>
                    <a:pt x="198" y="462"/>
                  </a:cubicBezTo>
                  <a:cubicBezTo>
                    <a:pt x="198" y="363"/>
                    <a:pt x="215" y="281"/>
                    <a:pt x="264" y="231"/>
                  </a:cubicBezTo>
                  <a:cubicBezTo>
                    <a:pt x="314" y="165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30" y="0"/>
                    <a:pt x="215" y="33"/>
                    <a:pt x="132" y="132"/>
                  </a:cubicBezTo>
                  <a:cubicBezTo>
                    <a:pt x="50" y="215"/>
                    <a:pt x="0" y="314"/>
                    <a:pt x="0" y="462"/>
                  </a:cubicBezTo>
                  <a:cubicBezTo>
                    <a:pt x="0" y="610"/>
                    <a:pt x="50" y="709"/>
                    <a:pt x="132" y="808"/>
                  </a:cubicBezTo>
                  <a:cubicBezTo>
                    <a:pt x="198" y="874"/>
                    <a:pt x="314" y="923"/>
                    <a:pt x="445" y="923"/>
                  </a:cubicBezTo>
                  <a:cubicBezTo>
                    <a:pt x="511" y="923"/>
                    <a:pt x="577" y="907"/>
                    <a:pt x="627" y="874"/>
                  </a:cubicBezTo>
                  <a:cubicBezTo>
                    <a:pt x="676" y="857"/>
                    <a:pt x="726" y="808"/>
                    <a:pt x="759" y="759"/>
                  </a:cubicBezTo>
                  <a:lnTo>
                    <a:pt x="759" y="759"/>
                  </a:lnTo>
                  <a:cubicBezTo>
                    <a:pt x="759" y="923"/>
                    <a:pt x="709" y="1055"/>
                    <a:pt x="660" y="1138"/>
                  </a:cubicBezTo>
                  <a:cubicBezTo>
                    <a:pt x="594" y="1220"/>
                    <a:pt x="495" y="1253"/>
                    <a:pt x="379" y="1253"/>
                  </a:cubicBezTo>
                  <a:cubicBezTo>
                    <a:pt x="330" y="1253"/>
                    <a:pt x="281" y="1253"/>
                    <a:pt x="231" y="1236"/>
                  </a:cubicBezTo>
                  <a:cubicBezTo>
                    <a:pt x="182" y="1220"/>
                    <a:pt x="132" y="1204"/>
                    <a:pt x="99" y="1187"/>
                  </a:cubicBezTo>
                  <a:lnTo>
                    <a:pt x="99" y="1352"/>
                  </a:lnTo>
                  <a:cubicBezTo>
                    <a:pt x="149" y="1368"/>
                    <a:pt x="198" y="1385"/>
                    <a:pt x="248" y="1401"/>
                  </a:cubicBezTo>
                  <a:cubicBezTo>
                    <a:pt x="281" y="1401"/>
                    <a:pt x="330" y="1418"/>
                    <a:pt x="379" y="1418"/>
                  </a:cubicBezTo>
                  <a:cubicBezTo>
                    <a:pt x="561" y="1418"/>
                    <a:pt x="693" y="1352"/>
                    <a:pt x="792" y="1220"/>
                  </a:cubicBezTo>
                  <a:cubicBezTo>
                    <a:pt x="890" y="1088"/>
                    <a:pt x="940" y="923"/>
                    <a:pt x="940" y="709"/>
                  </a:cubicBezTo>
                  <a:cubicBezTo>
                    <a:pt x="940" y="478"/>
                    <a:pt x="907" y="297"/>
                    <a:pt x="824" y="182"/>
                  </a:cubicBezTo>
                  <a:cubicBezTo>
                    <a:pt x="742" y="66"/>
                    <a:pt x="610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9"/>
            <p:cNvSpPr/>
            <p:nvPr/>
          </p:nvSpPr>
          <p:spPr>
            <a:xfrm>
              <a:off x="4534750" y="1433925"/>
              <a:ext cx="20200" cy="34225"/>
            </a:xfrm>
            <a:custGeom>
              <a:rect b="b" l="l" r="r" t="t"/>
              <a:pathLst>
                <a:path extrusionOk="0" h="1369" w="808">
                  <a:moveTo>
                    <a:pt x="330" y="1"/>
                  </a:moveTo>
                  <a:lnTo>
                    <a:pt x="0" y="67"/>
                  </a:lnTo>
                  <a:lnTo>
                    <a:pt x="0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3" y="1220"/>
                  </a:lnTo>
                  <a:lnTo>
                    <a:pt x="33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1" y="1220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9"/>
            <p:cNvSpPr/>
            <p:nvPr/>
          </p:nvSpPr>
          <p:spPr>
            <a:xfrm>
              <a:off x="4562350" y="1433525"/>
              <a:ext cx="23925" cy="35450"/>
            </a:xfrm>
            <a:custGeom>
              <a:rect b="b" l="l" r="r" t="t"/>
              <a:pathLst>
                <a:path extrusionOk="0" h="1418" w="957">
                  <a:moveTo>
                    <a:pt x="479" y="149"/>
                  </a:moveTo>
                  <a:cubicBezTo>
                    <a:pt x="577" y="149"/>
                    <a:pt x="643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3" y="1220"/>
                    <a:pt x="577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8" y="890"/>
                    <a:pt x="198" y="709"/>
                  </a:cubicBezTo>
                  <a:cubicBezTo>
                    <a:pt x="198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2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2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9"/>
            <p:cNvSpPr/>
            <p:nvPr/>
          </p:nvSpPr>
          <p:spPr>
            <a:xfrm>
              <a:off x="4689250" y="1433925"/>
              <a:ext cx="20625" cy="34225"/>
            </a:xfrm>
            <a:custGeom>
              <a:rect b="b" l="l" r="r" t="t"/>
              <a:pathLst>
                <a:path extrusionOk="0" h="1369" w="825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25" y="1369"/>
                  </a:lnTo>
                  <a:lnTo>
                    <a:pt x="825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9"/>
            <p:cNvSpPr/>
            <p:nvPr/>
          </p:nvSpPr>
          <p:spPr>
            <a:xfrm>
              <a:off x="4719325" y="1433925"/>
              <a:ext cx="20225" cy="34225"/>
            </a:xfrm>
            <a:custGeom>
              <a:rect b="b" l="l" r="r" t="t"/>
              <a:pathLst>
                <a:path extrusionOk="0" h="1369" w="809">
                  <a:moveTo>
                    <a:pt x="314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14" y="182"/>
                  </a:lnTo>
                  <a:lnTo>
                    <a:pt x="314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495" y="1220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9"/>
            <p:cNvSpPr/>
            <p:nvPr/>
          </p:nvSpPr>
          <p:spPr>
            <a:xfrm>
              <a:off x="4854475" y="1433925"/>
              <a:ext cx="20225" cy="34225"/>
            </a:xfrm>
            <a:custGeom>
              <a:rect b="b" l="l" r="r" t="t"/>
              <a:pathLst>
                <a:path extrusionOk="0" h="1369" w="809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9"/>
            <p:cNvSpPr/>
            <p:nvPr/>
          </p:nvSpPr>
          <p:spPr>
            <a:xfrm>
              <a:off x="4882500" y="1433525"/>
              <a:ext cx="21850" cy="34625"/>
            </a:xfrm>
            <a:custGeom>
              <a:rect b="b" l="l" r="r" t="t"/>
              <a:pathLst>
                <a:path extrusionOk="0" h="1385" w="874">
                  <a:moveTo>
                    <a:pt x="396" y="0"/>
                  </a:moveTo>
                  <a:cubicBezTo>
                    <a:pt x="347" y="0"/>
                    <a:pt x="281" y="0"/>
                    <a:pt x="215" y="17"/>
                  </a:cubicBezTo>
                  <a:cubicBezTo>
                    <a:pt x="149" y="33"/>
                    <a:pt x="83" y="66"/>
                    <a:pt x="17" y="83"/>
                  </a:cubicBezTo>
                  <a:lnTo>
                    <a:pt x="17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47" y="149"/>
                    <a:pt x="396" y="149"/>
                  </a:cubicBezTo>
                  <a:cubicBezTo>
                    <a:pt x="478" y="149"/>
                    <a:pt x="544" y="182"/>
                    <a:pt x="594" y="215"/>
                  </a:cubicBezTo>
                  <a:cubicBezTo>
                    <a:pt x="643" y="264"/>
                    <a:pt x="676" y="330"/>
                    <a:pt x="676" y="396"/>
                  </a:cubicBezTo>
                  <a:cubicBezTo>
                    <a:pt x="676" y="445"/>
                    <a:pt x="660" y="495"/>
                    <a:pt x="643" y="528"/>
                  </a:cubicBezTo>
                  <a:cubicBezTo>
                    <a:pt x="610" y="577"/>
                    <a:pt x="577" y="643"/>
                    <a:pt x="511" y="709"/>
                  </a:cubicBezTo>
                  <a:cubicBezTo>
                    <a:pt x="478" y="742"/>
                    <a:pt x="412" y="824"/>
                    <a:pt x="281" y="940"/>
                  </a:cubicBezTo>
                  <a:cubicBezTo>
                    <a:pt x="165" y="1055"/>
                    <a:pt x="66" y="1154"/>
                    <a:pt x="0" y="1236"/>
                  </a:cubicBezTo>
                  <a:lnTo>
                    <a:pt x="0" y="1385"/>
                  </a:lnTo>
                  <a:lnTo>
                    <a:pt x="874" y="1385"/>
                  </a:lnTo>
                  <a:lnTo>
                    <a:pt x="874" y="1236"/>
                  </a:lnTo>
                  <a:lnTo>
                    <a:pt x="231" y="1236"/>
                  </a:lnTo>
                  <a:cubicBezTo>
                    <a:pt x="379" y="1072"/>
                    <a:pt x="495" y="956"/>
                    <a:pt x="561" y="874"/>
                  </a:cubicBezTo>
                  <a:cubicBezTo>
                    <a:pt x="643" y="791"/>
                    <a:pt x="693" y="742"/>
                    <a:pt x="709" y="726"/>
                  </a:cubicBezTo>
                  <a:cubicBezTo>
                    <a:pt x="775" y="660"/>
                    <a:pt x="808" y="594"/>
                    <a:pt x="824" y="544"/>
                  </a:cubicBezTo>
                  <a:cubicBezTo>
                    <a:pt x="857" y="495"/>
                    <a:pt x="857" y="445"/>
                    <a:pt x="857" y="379"/>
                  </a:cubicBezTo>
                  <a:cubicBezTo>
                    <a:pt x="857" y="264"/>
                    <a:pt x="824" y="182"/>
                    <a:pt x="742" y="99"/>
                  </a:cubicBezTo>
                  <a:cubicBezTo>
                    <a:pt x="643" y="33"/>
                    <a:pt x="544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9"/>
            <p:cNvSpPr/>
            <p:nvPr/>
          </p:nvSpPr>
          <p:spPr>
            <a:xfrm>
              <a:off x="3423500" y="1176825"/>
              <a:ext cx="96450" cy="168125"/>
            </a:xfrm>
            <a:custGeom>
              <a:rect b="b" l="l" r="r" t="t"/>
              <a:pathLst>
                <a:path extrusionOk="0" h="6725" w="3858">
                  <a:moveTo>
                    <a:pt x="281" y="1"/>
                  </a:moveTo>
                  <a:cubicBezTo>
                    <a:pt x="133" y="1"/>
                    <a:pt x="1" y="116"/>
                    <a:pt x="17" y="281"/>
                  </a:cubicBezTo>
                  <a:cubicBezTo>
                    <a:pt x="17" y="429"/>
                    <a:pt x="133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41" y="429"/>
                    <a:pt x="3857" y="281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061"/>
                  </a:moveTo>
                  <a:cubicBezTo>
                    <a:pt x="133" y="2061"/>
                    <a:pt x="1" y="2176"/>
                    <a:pt x="17" y="2341"/>
                  </a:cubicBezTo>
                  <a:cubicBezTo>
                    <a:pt x="17" y="2489"/>
                    <a:pt x="133" y="2605"/>
                    <a:pt x="281" y="2605"/>
                  </a:cubicBezTo>
                  <a:lnTo>
                    <a:pt x="3577" y="2605"/>
                  </a:lnTo>
                  <a:cubicBezTo>
                    <a:pt x="3725" y="2605"/>
                    <a:pt x="3857" y="2489"/>
                    <a:pt x="3857" y="2341"/>
                  </a:cubicBezTo>
                  <a:cubicBezTo>
                    <a:pt x="3857" y="2176"/>
                    <a:pt x="3725" y="2061"/>
                    <a:pt x="3577" y="2061"/>
                  </a:cubicBezTo>
                  <a:close/>
                  <a:moveTo>
                    <a:pt x="281" y="4121"/>
                  </a:moveTo>
                  <a:cubicBezTo>
                    <a:pt x="133" y="4121"/>
                    <a:pt x="1" y="4236"/>
                    <a:pt x="17" y="4401"/>
                  </a:cubicBezTo>
                  <a:cubicBezTo>
                    <a:pt x="17" y="4549"/>
                    <a:pt x="133" y="4665"/>
                    <a:pt x="281" y="4665"/>
                  </a:cubicBezTo>
                  <a:lnTo>
                    <a:pt x="3577" y="4665"/>
                  </a:lnTo>
                  <a:cubicBezTo>
                    <a:pt x="3725" y="4665"/>
                    <a:pt x="3857" y="4549"/>
                    <a:pt x="3857" y="4401"/>
                  </a:cubicBezTo>
                  <a:cubicBezTo>
                    <a:pt x="3857" y="4236"/>
                    <a:pt x="3725" y="4121"/>
                    <a:pt x="3577" y="4121"/>
                  </a:cubicBezTo>
                  <a:close/>
                  <a:moveTo>
                    <a:pt x="281" y="6181"/>
                  </a:moveTo>
                  <a:cubicBezTo>
                    <a:pt x="133" y="6181"/>
                    <a:pt x="1" y="6296"/>
                    <a:pt x="17" y="6445"/>
                  </a:cubicBezTo>
                  <a:cubicBezTo>
                    <a:pt x="17" y="6610"/>
                    <a:pt x="133" y="6725"/>
                    <a:pt x="281" y="6725"/>
                  </a:cubicBezTo>
                  <a:lnTo>
                    <a:pt x="3577" y="6725"/>
                  </a:lnTo>
                  <a:cubicBezTo>
                    <a:pt x="3725" y="6725"/>
                    <a:pt x="3857" y="6610"/>
                    <a:pt x="3857" y="6445"/>
                  </a:cubicBezTo>
                  <a:cubicBezTo>
                    <a:pt x="3857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9"/>
            <p:cNvSpPr/>
            <p:nvPr/>
          </p:nvSpPr>
          <p:spPr>
            <a:xfrm>
              <a:off x="3115300" y="1125750"/>
              <a:ext cx="96450" cy="219200"/>
            </a:xfrm>
            <a:custGeom>
              <a:rect b="b" l="l" r="r" t="t"/>
              <a:pathLst>
                <a:path extrusionOk="0" h="8768" w="3858">
                  <a:moveTo>
                    <a:pt x="281" y="0"/>
                  </a:moveTo>
                  <a:cubicBezTo>
                    <a:pt x="133" y="0"/>
                    <a:pt x="1" y="115"/>
                    <a:pt x="1" y="264"/>
                  </a:cubicBezTo>
                  <a:cubicBezTo>
                    <a:pt x="1" y="429"/>
                    <a:pt x="133" y="544"/>
                    <a:pt x="281" y="544"/>
                  </a:cubicBezTo>
                  <a:lnTo>
                    <a:pt x="3577" y="544"/>
                  </a:lnTo>
                  <a:cubicBezTo>
                    <a:pt x="3726" y="544"/>
                    <a:pt x="3841" y="412"/>
                    <a:pt x="3841" y="264"/>
                  </a:cubicBezTo>
                  <a:lnTo>
                    <a:pt x="3857" y="264"/>
                  </a:lnTo>
                  <a:cubicBezTo>
                    <a:pt x="3841" y="115"/>
                    <a:pt x="3726" y="0"/>
                    <a:pt x="3577" y="0"/>
                  </a:cubicBezTo>
                  <a:close/>
                  <a:moveTo>
                    <a:pt x="281" y="2044"/>
                  </a:moveTo>
                  <a:cubicBezTo>
                    <a:pt x="133" y="2044"/>
                    <a:pt x="1" y="2159"/>
                    <a:pt x="1" y="2324"/>
                  </a:cubicBezTo>
                  <a:cubicBezTo>
                    <a:pt x="1" y="2472"/>
                    <a:pt x="133" y="2588"/>
                    <a:pt x="281" y="2588"/>
                  </a:cubicBezTo>
                  <a:lnTo>
                    <a:pt x="3577" y="2588"/>
                  </a:lnTo>
                  <a:cubicBezTo>
                    <a:pt x="3726" y="2588"/>
                    <a:pt x="3841" y="2472"/>
                    <a:pt x="3841" y="2324"/>
                  </a:cubicBezTo>
                  <a:lnTo>
                    <a:pt x="3857" y="2324"/>
                  </a:lnTo>
                  <a:cubicBezTo>
                    <a:pt x="3857" y="2159"/>
                    <a:pt x="3726" y="2044"/>
                    <a:pt x="3577" y="2044"/>
                  </a:cubicBezTo>
                  <a:close/>
                  <a:moveTo>
                    <a:pt x="281" y="4104"/>
                  </a:moveTo>
                  <a:cubicBezTo>
                    <a:pt x="133" y="4104"/>
                    <a:pt x="1" y="4219"/>
                    <a:pt x="1" y="4384"/>
                  </a:cubicBezTo>
                  <a:cubicBezTo>
                    <a:pt x="1" y="4532"/>
                    <a:pt x="133" y="4664"/>
                    <a:pt x="281" y="4664"/>
                  </a:cubicBezTo>
                  <a:lnTo>
                    <a:pt x="3577" y="4664"/>
                  </a:lnTo>
                  <a:cubicBezTo>
                    <a:pt x="3726" y="4648"/>
                    <a:pt x="3841" y="4532"/>
                    <a:pt x="3841" y="4384"/>
                  </a:cubicBezTo>
                  <a:lnTo>
                    <a:pt x="3857" y="4384"/>
                  </a:lnTo>
                  <a:cubicBezTo>
                    <a:pt x="3857" y="4219"/>
                    <a:pt x="3726" y="4104"/>
                    <a:pt x="3577" y="4104"/>
                  </a:cubicBezTo>
                  <a:close/>
                  <a:moveTo>
                    <a:pt x="281" y="6164"/>
                  </a:moveTo>
                  <a:cubicBezTo>
                    <a:pt x="133" y="6164"/>
                    <a:pt x="1" y="6279"/>
                    <a:pt x="1" y="6444"/>
                  </a:cubicBezTo>
                  <a:cubicBezTo>
                    <a:pt x="1" y="6592"/>
                    <a:pt x="133" y="6708"/>
                    <a:pt x="281" y="6708"/>
                  </a:cubicBezTo>
                  <a:lnTo>
                    <a:pt x="3577" y="6708"/>
                  </a:lnTo>
                  <a:cubicBezTo>
                    <a:pt x="3726" y="6708"/>
                    <a:pt x="3841" y="6592"/>
                    <a:pt x="3841" y="6444"/>
                  </a:cubicBezTo>
                  <a:lnTo>
                    <a:pt x="3857" y="6444"/>
                  </a:lnTo>
                  <a:cubicBezTo>
                    <a:pt x="3857" y="6279"/>
                    <a:pt x="3726" y="6164"/>
                    <a:pt x="3577" y="6164"/>
                  </a:cubicBezTo>
                  <a:close/>
                  <a:moveTo>
                    <a:pt x="281" y="8224"/>
                  </a:moveTo>
                  <a:cubicBezTo>
                    <a:pt x="133" y="8224"/>
                    <a:pt x="1" y="8339"/>
                    <a:pt x="1" y="8488"/>
                  </a:cubicBezTo>
                  <a:cubicBezTo>
                    <a:pt x="1" y="8653"/>
                    <a:pt x="133" y="8768"/>
                    <a:pt x="281" y="8768"/>
                  </a:cubicBezTo>
                  <a:lnTo>
                    <a:pt x="3577" y="8768"/>
                  </a:lnTo>
                  <a:cubicBezTo>
                    <a:pt x="3726" y="8768"/>
                    <a:pt x="3841" y="8636"/>
                    <a:pt x="3841" y="8488"/>
                  </a:cubicBezTo>
                  <a:cubicBezTo>
                    <a:pt x="3841" y="8339"/>
                    <a:pt x="3726" y="8224"/>
                    <a:pt x="3577" y="8224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9"/>
            <p:cNvSpPr/>
            <p:nvPr/>
          </p:nvSpPr>
          <p:spPr>
            <a:xfrm>
              <a:off x="3732125" y="1060650"/>
              <a:ext cx="96025" cy="284300"/>
            </a:xfrm>
            <a:custGeom>
              <a:rect b="b" l="l" r="r" t="t"/>
              <a:pathLst>
                <a:path extrusionOk="0" h="11372" w="3841">
                  <a:moveTo>
                    <a:pt x="280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12"/>
                    <a:pt x="115" y="544"/>
                    <a:pt x="280" y="544"/>
                  </a:cubicBezTo>
                  <a:lnTo>
                    <a:pt x="3576" y="544"/>
                  </a:lnTo>
                  <a:cubicBezTo>
                    <a:pt x="3725" y="544"/>
                    <a:pt x="3840" y="429"/>
                    <a:pt x="3840" y="264"/>
                  </a:cubicBezTo>
                  <a:cubicBezTo>
                    <a:pt x="3840" y="115"/>
                    <a:pt x="3725" y="0"/>
                    <a:pt x="3576" y="0"/>
                  </a:cubicBezTo>
                  <a:close/>
                  <a:moveTo>
                    <a:pt x="280" y="2159"/>
                  </a:moveTo>
                  <a:cubicBezTo>
                    <a:pt x="115" y="2159"/>
                    <a:pt x="0" y="2291"/>
                    <a:pt x="0" y="2439"/>
                  </a:cubicBezTo>
                  <a:cubicBezTo>
                    <a:pt x="0" y="2588"/>
                    <a:pt x="132" y="2719"/>
                    <a:pt x="280" y="2719"/>
                  </a:cubicBezTo>
                  <a:lnTo>
                    <a:pt x="3576" y="2719"/>
                  </a:lnTo>
                  <a:cubicBezTo>
                    <a:pt x="3725" y="2703"/>
                    <a:pt x="3840" y="2588"/>
                    <a:pt x="3840" y="2439"/>
                  </a:cubicBezTo>
                  <a:cubicBezTo>
                    <a:pt x="3840" y="2291"/>
                    <a:pt x="3725" y="2159"/>
                    <a:pt x="3576" y="2159"/>
                  </a:cubicBezTo>
                  <a:close/>
                  <a:moveTo>
                    <a:pt x="253" y="4333"/>
                  </a:moveTo>
                  <a:cubicBezTo>
                    <a:pt x="103" y="4333"/>
                    <a:pt x="0" y="4458"/>
                    <a:pt x="0" y="4598"/>
                  </a:cubicBezTo>
                  <a:cubicBezTo>
                    <a:pt x="0" y="4747"/>
                    <a:pt x="115" y="4878"/>
                    <a:pt x="280" y="4878"/>
                  </a:cubicBezTo>
                  <a:lnTo>
                    <a:pt x="3576" y="4878"/>
                  </a:lnTo>
                  <a:cubicBezTo>
                    <a:pt x="3725" y="4878"/>
                    <a:pt x="3840" y="4747"/>
                    <a:pt x="3840" y="4598"/>
                  </a:cubicBezTo>
                  <a:cubicBezTo>
                    <a:pt x="3840" y="4458"/>
                    <a:pt x="3738" y="4333"/>
                    <a:pt x="3602" y="4333"/>
                  </a:cubicBezTo>
                  <a:cubicBezTo>
                    <a:pt x="3593" y="4333"/>
                    <a:pt x="3585" y="4334"/>
                    <a:pt x="3576" y="4335"/>
                  </a:cubicBezTo>
                  <a:lnTo>
                    <a:pt x="280" y="4335"/>
                  </a:lnTo>
                  <a:cubicBezTo>
                    <a:pt x="271" y="4334"/>
                    <a:pt x="262" y="4333"/>
                    <a:pt x="253" y="4333"/>
                  </a:cubicBezTo>
                  <a:close/>
                  <a:moveTo>
                    <a:pt x="280" y="6494"/>
                  </a:moveTo>
                  <a:cubicBezTo>
                    <a:pt x="115" y="6494"/>
                    <a:pt x="0" y="6609"/>
                    <a:pt x="0" y="6774"/>
                  </a:cubicBezTo>
                  <a:cubicBezTo>
                    <a:pt x="0" y="6922"/>
                    <a:pt x="115" y="7037"/>
                    <a:pt x="280" y="7037"/>
                  </a:cubicBezTo>
                  <a:lnTo>
                    <a:pt x="3576" y="7037"/>
                  </a:lnTo>
                  <a:cubicBezTo>
                    <a:pt x="3725" y="7037"/>
                    <a:pt x="3840" y="6922"/>
                    <a:pt x="3840" y="6774"/>
                  </a:cubicBezTo>
                  <a:cubicBezTo>
                    <a:pt x="3840" y="6609"/>
                    <a:pt x="3725" y="6494"/>
                    <a:pt x="3576" y="6494"/>
                  </a:cubicBezTo>
                  <a:close/>
                  <a:moveTo>
                    <a:pt x="280" y="8653"/>
                  </a:moveTo>
                  <a:cubicBezTo>
                    <a:pt x="115" y="8653"/>
                    <a:pt x="0" y="8784"/>
                    <a:pt x="0" y="8933"/>
                  </a:cubicBezTo>
                  <a:cubicBezTo>
                    <a:pt x="0" y="9081"/>
                    <a:pt x="115" y="9213"/>
                    <a:pt x="280" y="9213"/>
                  </a:cubicBezTo>
                  <a:lnTo>
                    <a:pt x="3576" y="9213"/>
                  </a:lnTo>
                  <a:cubicBezTo>
                    <a:pt x="3725" y="9213"/>
                    <a:pt x="3840" y="9081"/>
                    <a:pt x="3840" y="8933"/>
                  </a:cubicBezTo>
                  <a:cubicBezTo>
                    <a:pt x="3840" y="8784"/>
                    <a:pt x="3725" y="8653"/>
                    <a:pt x="3576" y="8653"/>
                  </a:cubicBezTo>
                  <a:close/>
                  <a:moveTo>
                    <a:pt x="280" y="10828"/>
                  </a:moveTo>
                  <a:cubicBezTo>
                    <a:pt x="115" y="10828"/>
                    <a:pt x="0" y="10943"/>
                    <a:pt x="0" y="11092"/>
                  </a:cubicBezTo>
                  <a:cubicBezTo>
                    <a:pt x="0" y="11257"/>
                    <a:pt x="115" y="11372"/>
                    <a:pt x="280" y="11372"/>
                  </a:cubicBezTo>
                  <a:lnTo>
                    <a:pt x="3576" y="11372"/>
                  </a:lnTo>
                  <a:cubicBezTo>
                    <a:pt x="3725" y="11372"/>
                    <a:pt x="3840" y="11257"/>
                    <a:pt x="3840" y="11092"/>
                  </a:cubicBezTo>
                  <a:cubicBezTo>
                    <a:pt x="3840" y="10943"/>
                    <a:pt x="3725" y="10828"/>
                    <a:pt x="3576" y="10828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9"/>
            <p:cNvSpPr/>
            <p:nvPr/>
          </p:nvSpPr>
          <p:spPr>
            <a:xfrm>
              <a:off x="3882925" y="1279825"/>
              <a:ext cx="96425" cy="65125"/>
            </a:xfrm>
            <a:custGeom>
              <a:rect b="b" l="l" r="r" t="t"/>
              <a:pathLst>
                <a:path extrusionOk="0" h="2605" w="3857">
                  <a:moveTo>
                    <a:pt x="280" y="1"/>
                  </a:moveTo>
                  <a:cubicBezTo>
                    <a:pt x="116" y="1"/>
                    <a:pt x="0" y="116"/>
                    <a:pt x="0" y="281"/>
                  </a:cubicBezTo>
                  <a:cubicBezTo>
                    <a:pt x="0" y="429"/>
                    <a:pt x="116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45"/>
                  </a:moveTo>
                  <a:cubicBezTo>
                    <a:pt x="132" y="2045"/>
                    <a:pt x="0" y="2176"/>
                    <a:pt x="0" y="2325"/>
                  </a:cubicBezTo>
                  <a:cubicBezTo>
                    <a:pt x="0" y="2473"/>
                    <a:pt x="116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57" y="2473"/>
                    <a:pt x="3857" y="2325"/>
                  </a:cubicBezTo>
                  <a:cubicBezTo>
                    <a:pt x="3857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9"/>
            <p:cNvSpPr/>
            <p:nvPr/>
          </p:nvSpPr>
          <p:spPr>
            <a:xfrm>
              <a:off x="3272700" y="1009125"/>
              <a:ext cx="96450" cy="335825"/>
            </a:xfrm>
            <a:custGeom>
              <a:rect b="b" l="l" r="r" t="t"/>
              <a:pathLst>
                <a:path extrusionOk="0" h="13433" w="3858">
                  <a:moveTo>
                    <a:pt x="281" y="1"/>
                  </a:moveTo>
                  <a:cubicBezTo>
                    <a:pt x="132" y="1"/>
                    <a:pt x="17" y="116"/>
                    <a:pt x="17" y="265"/>
                  </a:cubicBezTo>
                  <a:cubicBezTo>
                    <a:pt x="1" y="429"/>
                    <a:pt x="132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143"/>
                  </a:moveTo>
                  <a:cubicBezTo>
                    <a:pt x="132" y="2143"/>
                    <a:pt x="17" y="2275"/>
                    <a:pt x="17" y="2424"/>
                  </a:cubicBezTo>
                  <a:cubicBezTo>
                    <a:pt x="17" y="2572"/>
                    <a:pt x="132" y="2687"/>
                    <a:pt x="281" y="2687"/>
                  </a:cubicBezTo>
                  <a:lnTo>
                    <a:pt x="3577" y="2687"/>
                  </a:lnTo>
                  <a:cubicBezTo>
                    <a:pt x="3585" y="2688"/>
                    <a:pt x="3594" y="2689"/>
                    <a:pt x="3602" y="2689"/>
                  </a:cubicBezTo>
                  <a:cubicBezTo>
                    <a:pt x="3740" y="2689"/>
                    <a:pt x="3857" y="2563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3602" y="4301"/>
                  </a:moveTo>
                  <a:cubicBezTo>
                    <a:pt x="3594" y="4301"/>
                    <a:pt x="3585" y="4302"/>
                    <a:pt x="3577" y="4302"/>
                  </a:cubicBezTo>
                  <a:lnTo>
                    <a:pt x="281" y="4302"/>
                  </a:lnTo>
                  <a:cubicBezTo>
                    <a:pt x="132" y="4302"/>
                    <a:pt x="17" y="4418"/>
                    <a:pt x="17" y="4566"/>
                  </a:cubicBezTo>
                  <a:cubicBezTo>
                    <a:pt x="17" y="4714"/>
                    <a:pt x="132" y="4846"/>
                    <a:pt x="281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57" y="4426"/>
                    <a:pt x="3740" y="4301"/>
                    <a:pt x="3602" y="4301"/>
                  </a:cubicBezTo>
                  <a:close/>
                  <a:moveTo>
                    <a:pt x="281" y="6445"/>
                  </a:moveTo>
                  <a:cubicBezTo>
                    <a:pt x="132" y="6445"/>
                    <a:pt x="17" y="6560"/>
                    <a:pt x="17" y="6709"/>
                  </a:cubicBezTo>
                  <a:cubicBezTo>
                    <a:pt x="1" y="6873"/>
                    <a:pt x="132" y="6989"/>
                    <a:pt x="281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57" y="6560"/>
                    <a:pt x="3725" y="6445"/>
                    <a:pt x="3577" y="6445"/>
                  </a:cubicBezTo>
                  <a:close/>
                  <a:moveTo>
                    <a:pt x="281" y="8588"/>
                  </a:moveTo>
                  <a:cubicBezTo>
                    <a:pt x="132" y="8588"/>
                    <a:pt x="17" y="8719"/>
                    <a:pt x="17" y="8868"/>
                  </a:cubicBezTo>
                  <a:cubicBezTo>
                    <a:pt x="17" y="9016"/>
                    <a:pt x="132" y="9131"/>
                    <a:pt x="281" y="9131"/>
                  </a:cubicBezTo>
                  <a:lnTo>
                    <a:pt x="3577" y="9131"/>
                  </a:lnTo>
                  <a:cubicBezTo>
                    <a:pt x="3725" y="9131"/>
                    <a:pt x="3857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1" y="10730"/>
                  </a:moveTo>
                  <a:cubicBezTo>
                    <a:pt x="132" y="10730"/>
                    <a:pt x="17" y="10862"/>
                    <a:pt x="17" y="11010"/>
                  </a:cubicBezTo>
                  <a:cubicBezTo>
                    <a:pt x="17" y="11159"/>
                    <a:pt x="132" y="11290"/>
                    <a:pt x="281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57" y="10862"/>
                    <a:pt x="3725" y="10730"/>
                    <a:pt x="3577" y="10730"/>
                  </a:cubicBezTo>
                  <a:close/>
                  <a:moveTo>
                    <a:pt x="281" y="12889"/>
                  </a:moveTo>
                  <a:cubicBezTo>
                    <a:pt x="132" y="12889"/>
                    <a:pt x="1" y="13004"/>
                    <a:pt x="17" y="13153"/>
                  </a:cubicBezTo>
                  <a:cubicBezTo>
                    <a:pt x="17" y="13318"/>
                    <a:pt x="132" y="13433"/>
                    <a:pt x="281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57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9"/>
            <p:cNvSpPr/>
            <p:nvPr/>
          </p:nvSpPr>
          <p:spPr>
            <a:xfrm>
              <a:off x="3581300" y="906125"/>
              <a:ext cx="96050" cy="438825"/>
            </a:xfrm>
            <a:custGeom>
              <a:rect b="b" l="l" r="r" t="t"/>
              <a:pathLst>
                <a:path extrusionOk="0" h="17553" w="3842">
                  <a:moveTo>
                    <a:pt x="281" y="1"/>
                  </a:moveTo>
                  <a:cubicBezTo>
                    <a:pt x="116" y="1"/>
                    <a:pt x="1" y="132"/>
                    <a:pt x="1" y="281"/>
                  </a:cubicBezTo>
                  <a:cubicBezTo>
                    <a:pt x="1" y="429"/>
                    <a:pt x="116" y="561"/>
                    <a:pt x="281" y="561"/>
                  </a:cubicBezTo>
                  <a:lnTo>
                    <a:pt x="3577" y="561"/>
                  </a:lnTo>
                  <a:cubicBezTo>
                    <a:pt x="3726" y="561"/>
                    <a:pt x="3841" y="429"/>
                    <a:pt x="3841" y="281"/>
                  </a:cubicBezTo>
                  <a:cubicBezTo>
                    <a:pt x="3841" y="132"/>
                    <a:pt x="3726" y="1"/>
                    <a:pt x="3577" y="1"/>
                  </a:cubicBezTo>
                  <a:close/>
                  <a:moveTo>
                    <a:pt x="281" y="2127"/>
                  </a:moveTo>
                  <a:cubicBezTo>
                    <a:pt x="116" y="2127"/>
                    <a:pt x="1" y="2259"/>
                    <a:pt x="1" y="2407"/>
                  </a:cubicBezTo>
                  <a:cubicBezTo>
                    <a:pt x="1" y="2555"/>
                    <a:pt x="116" y="2687"/>
                    <a:pt x="281" y="2687"/>
                  </a:cubicBezTo>
                  <a:lnTo>
                    <a:pt x="3577" y="2687"/>
                  </a:lnTo>
                  <a:cubicBezTo>
                    <a:pt x="3726" y="2687"/>
                    <a:pt x="3841" y="2555"/>
                    <a:pt x="3841" y="2407"/>
                  </a:cubicBezTo>
                  <a:cubicBezTo>
                    <a:pt x="3841" y="2259"/>
                    <a:pt x="3726" y="2127"/>
                    <a:pt x="3577" y="2127"/>
                  </a:cubicBezTo>
                  <a:close/>
                  <a:moveTo>
                    <a:pt x="281" y="4253"/>
                  </a:moveTo>
                  <a:cubicBezTo>
                    <a:pt x="116" y="4253"/>
                    <a:pt x="1" y="4385"/>
                    <a:pt x="1" y="4533"/>
                  </a:cubicBezTo>
                  <a:cubicBezTo>
                    <a:pt x="1" y="4681"/>
                    <a:pt x="116" y="4797"/>
                    <a:pt x="281" y="4813"/>
                  </a:cubicBezTo>
                  <a:lnTo>
                    <a:pt x="3577" y="4813"/>
                  </a:lnTo>
                  <a:cubicBezTo>
                    <a:pt x="3726" y="4797"/>
                    <a:pt x="3841" y="4681"/>
                    <a:pt x="3841" y="4533"/>
                  </a:cubicBezTo>
                  <a:cubicBezTo>
                    <a:pt x="3841" y="4385"/>
                    <a:pt x="3726" y="4253"/>
                    <a:pt x="3577" y="4253"/>
                  </a:cubicBezTo>
                  <a:close/>
                  <a:moveTo>
                    <a:pt x="281" y="6379"/>
                  </a:moveTo>
                  <a:cubicBezTo>
                    <a:pt x="116" y="6379"/>
                    <a:pt x="1" y="6511"/>
                    <a:pt x="1" y="6659"/>
                  </a:cubicBezTo>
                  <a:cubicBezTo>
                    <a:pt x="1" y="6807"/>
                    <a:pt x="116" y="6923"/>
                    <a:pt x="281" y="6923"/>
                  </a:cubicBezTo>
                  <a:lnTo>
                    <a:pt x="3577" y="6923"/>
                  </a:lnTo>
                  <a:cubicBezTo>
                    <a:pt x="3726" y="6923"/>
                    <a:pt x="3841" y="6807"/>
                    <a:pt x="3841" y="6659"/>
                  </a:cubicBezTo>
                  <a:cubicBezTo>
                    <a:pt x="3841" y="6511"/>
                    <a:pt x="3726" y="6379"/>
                    <a:pt x="3577" y="6379"/>
                  </a:cubicBezTo>
                  <a:close/>
                  <a:moveTo>
                    <a:pt x="281" y="8505"/>
                  </a:moveTo>
                  <a:cubicBezTo>
                    <a:pt x="116" y="8505"/>
                    <a:pt x="1" y="8637"/>
                    <a:pt x="1" y="8785"/>
                  </a:cubicBezTo>
                  <a:cubicBezTo>
                    <a:pt x="1" y="8933"/>
                    <a:pt x="116" y="9049"/>
                    <a:pt x="281" y="9049"/>
                  </a:cubicBezTo>
                  <a:lnTo>
                    <a:pt x="3577" y="9049"/>
                  </a:lnTo>
                  <a:cubicBezTo>
                    <a:pt x="3726" y="9049"/>
                    <a:pt x="3841" y="8933"/>
                    <a:pt x="3841" y="8785"/>
                  </a:cubicBezTo>
                  <a:cubicBezTo>
                    <a:pt x="3841" y="8637"/>
                    <a:pt x="3726" y="8505"/>
                    <a:pt x="3577" y="8505"/>
                  </a:cubicBezTo>
                  <a:close/>
                  <a:moveTo>
                    <a:pt x="281" y="10631"/>
                  </a:moveTo>
                  <a:cubicBezTo>
                    <a:pt x="116" y="10631"/>
                    <a:pt x="1" y="10746"/>
                    <a:pt x="1" y="10911"/>
                  </a:cubicBezTo>
                  <a:cubicBezTo>
                    <a:pt x="1" y="11059"/>
                    <a:pt x="116" y="11175"/>
                    <a:pt x="281" y="11175"/>
                  </a:cubicBezTo>
                  <a:lnTo>
                    <a:pt x="3577" y="11175"/>
                  </a:lnTo>
                  <a:cubicBezTo>
                    <a:pt x="3726" y="11175"/>
                    <a:pt x="3841" y="11059"/>
                    <a:pt x="3841" y="10911"/>
                  </a:cubicBezTo>
                  <a:cubicBezTo>
                    <a:pt x="3841" y="10746"/>
                    <a:pt x="3726" y="10631"/>
                    <a:pt x="3577" y="10631"/>
                  </a:cubicBezTo>
                  <a:close/>
                  <a:moveTo>
                    <a:pt x="281" y="12757"/>
                  </a:moveTo>
                  <a:cubicBezTo>
                    <a:pt x="116" y="12757"/>
                    <a:pt x="1" y="12872"/>
                    <a:pt x="1" y="13037"/>
                  </a:cubicBezTo>
                  <a:cubicBezTo>
                    <a:pt x="1" y="13185"/>
                    <a:pt x="116" y="13301"/>
                    <a:pt x="281" y="13301"/>
                  </a:cubicBezTo>
                  <a:lnTo>
                    <a:pt x="3577" y="13301"/>
                  </a:lnTo>
                  <a:cubicBezTo>
                    <a:pt x="3726" y="13301"/>
                    <a:pt x="3841" y="13185"/>
                    <a:pt x="3841" y="13037"/>
                  </a:cubicBezTo>
                  <a:cubicBezTo>
                    <a:pt x="3841" y="12872"/>
                    <a:pt x="3726" y="12757"/>
                    <a:pt x="3577" y="12757"/>
                  </a:cubicBezTo>
                  <a:close/>
                  <a:moveTo>
                    <a:pt x="281" y="14883"/>
                  </a:moveTo>
                  <a:cubicBezTo>
                    <a:pt x="116" y="14883"/>
                    <a:pt x="1" y="14998"/>
                    <a:pt x="1" y="15147"/>
                  </a:cubicBezTo>
                  <a:cubicBezTo>
                    <a:pt x="1" y="15312"/>
                    <a:pt x="116" y="15427"/>
                    <a:pt x="281" y="15427"/>
                  </a:cubicBezTo>
                  <a:lnTo>
                    <a:pt x="3577" y="15427"/>
                  </a:lnTo>
                  <a:cubicBezTo>
                    <a:pt x="3726" y="15427"/>
                    <a:pt x="3841" y="15312"/>
                    <a:pt x="3841" y="15147"/>
                  </a:cubicBezTo>
                  <a:cubicBezTo>
                    <a:pt x="3841" y="14998"/>
                    <a:pt x="3726" y="14883"/>
                    <a:pt x="3577" y="14883"/>
                  </a:cubicBezTo>
                  <a:close/>
                  <a:moveTo>
                    <a:pt x="281" y="17009"/>
                  </a:moveTo>
                  <a:cubicBezTo>
                    <a:pt x="116" y="17009"/>
                    <a:pt x="1" y="17124"/>
                    <a:pt x="1" y="17273"/>
                  </a:cubicBezTo>
                  <a:cubicBezTo>
                    <a:pt x="1" y="17438"/>
                    <a:pt x="116" y="17553"/>
                    <a:pt x="281" y="17553"/>
                  </a:cubicBezTo>
                  <a:lnTo>
                    <a:pt x="3577" y="17553"/>
                  </a:lnTo>
                  <a:cubicBezTo>
                    <a:pt x="3726" y="17553"/>
                    <a:pt x="3841" y="17438"/>
                    <a:pt x="3841" y="17273"/>
                  </a:cubicBezTo>
                  <a:cubicBezTo>
                    <a:pt x="3841" y="17124"/>
                    <a:pt x="3726" y="17009"/>
                    <a:pt x="3577" y="17009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9"/>
            <p:cNvSpPr/>
            <p:nvPr/>
          </p:nvSpPr>
          <p:spPr>
            <a:xfrm>
              <a:off x="4362525" y="1176825"/>
              <a:ext cx="96025" cy="168125"/>
            </a:xfrm>
            <a:custGeom>
              <a:rect b="b" l="l" r="r" t="t"/>
              <a:pathLst>
                <a:path extrusionOk="0" h="6725" w="3841">
                  <a:moveTo>
                    <a:pt x="280" y="1"/>
                  </a:moveTo>
                  <a:cubicBezTo>
                    <a:pt x="132" y="1"/>
                    <a:pt x="0" y="116"/>
                    <a:pt x="0" y="281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61"/>
                  </a:moveTo>
                  <a:cubicBezTo>
                    <a:pt x="132" y="2061"/>
                    <a:pt x="0" y="2176"/>
                    <a:pt x="0" y="2341"/>
                  </a:cubicBezTo>
                  <a:cubicBezTo>
                    <a:pt x="0" y="2489"/>
                    <a:pt x="132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77" y="2061"/>
                  </a:cubicBezTo>
                  <a:close/>
                  <a:moveTo>
                    <a:pt x="280" y="4121"/>
                  </a:moveTo>
                  <a:cubicBezTo>
                    <a:pt x="132" y="4121"/>
                    <a:pt x="0" y="4236"/>
                    <a:pt x="0" y="4401"/>
                  </a:cubicBezTo>
                  <a:cubicBezTo>
                    <a:pt x="0" y="4549"/>
                    <a:pt x="132" y="4665"/>
                    <a:pt x="280" y="4665"/>
                  </a:cubicBezTo>
                  <a:lnTo>
                    <a:pt x="3577" y="4665"/>
                  </a:lnTo>
                  <a:cubicBezTo>
                    <a:pt x="3725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77" y="4121"/>
                  </a:cubicBezTo>
                  <a:close/>
                  <a:moveTo>
                    <a:pt x="280" y="6181"/>
                  </a:moveTo>
                  <a:cubicBezTo>
                    <a:pt x="132" y="6181"/>
                    <a:pt x="0" y="6296"/>
                    <a:pt x="0" y="6445"/>
                  </a:cubicBezTo>
                  <a:cubicBezTo>
                    <a:pt x="0" y="6610"/>
                    <a:pt x="132" y="6725"/>
                    <a:pt x="280" y="6725"/>
                  </a:cubicBezTo>
                  <a:lnTo>
                    <a:pt x="3577" y="6725"/>
                  </a:lnTo>
                  <a:cubicBezTo>
                    <a:pt x="3725" y="6725"/>
                    <a:pt x="3840" y="6610"/>
                    <a:pt x="3840" y="6445"/>
                  </a:cubicBezTo>
                  <a:cubicBezTo>
                    <a:pt x="3840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9"/>
            <p:cNvSpPr/>
            <p:nvPr/>
          </p:nvSpPr>
          <p:spPr>
            <a:xfrm>
              <a:off x="4054325" y="1125325"/>
              <a:ext cx="96025" cy="219625"/>
            </a:xfrm>
            <a:custGeom>
              <a:rect b="b" l="l" r="r" t="t"/>
              <a:pathLst>
                <a:path extrusionOk="0" h="8785" w="3841">
                  <a:moveTo>
                    <a:pt x="264" y="1"/>
                  </a:moveTo>
                  <a:cubicBezTo>
                    <a:pt x="116" y="1"/>
                    <a:pt x="0" y="132"/>
                    <a:pt x="17" y="281"/>
                  </a:cubicBezTo>
                  <a:cubicBezTo>
                    <a:pt x="17" y="446"/>
                    <a:pt x="132" y="561"/>
                    <a:pt x="281" y="561"/>
                  </a:cubicBezTo>
                  <a:lnTo>
                    <a:pt x="3577" y="561"/>
                  </a:lnTo>
                  <a:cubicBezTo>
                    <a:pt x="3725" y="561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60" y="1"/>
                  </a:cubicBezTo>
                  <a:close/>
                  <a:moveTo>
                    <a:pt x="264" y="2061"/>
                  </a:moveTo>
                  <a:cubicBezTo>
                    <a:pt x="116" y="2061"/>
                    <a:pt x="0" y="2176"/>
                    <a:pt x="0" y="2341"/>
                  </a:cubicBezTo>
                  <a:cubicBezTo>
                    <a:pt x="0" y="2489"/>
                    <a:pt x="116" y="2605"/>
                    <a:pt x="264" y="2605"/>
                  </a:cubicBezTo>
                  <a:lnTo>
                    <a:pt x="3560" y="2605"/>
                  </a:lnTo>
                  <a:cubicBezTo>
                    <a:pt x="3709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60" y="2061"/>
                  </a:cubicBezTo>
                  <a:close/>
                  <a:moveTo>
                    <a:pt x="264" y="4121"/>
                  </a:moveTo>
                  <a:cubicBezTo>
                    <a:pt x="116" y="4121"/>
                    <a:pt x="0" y="4236"/>
                    <a:pt x="0" y="4401"/>
                  </a:cubicBezTo>
                  <a:cubicBezTo>
                    <a:pt x="0" y="4549"/>
                    <a:pt x="116" y="4665"/>
                    <a:pt x="264" y="4665"/>
                  </a:cubicBezTo>
                  <a:lnTo>
                    <a:pt x="3560" y="4665"/>
                  </a:lnTo>
                  <a:cubicBezTo>
                    <a:pt x="3709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60" y="4121"/>
                  </a:cubicBezTo>
                  <a:close/>
                  <a:moveTo>
                    <a:pt x="264" y="6181"/>
                  </a:moveTo>
                  <a:cubicBezTo>
                    <a:pt x="116" y="6181"/>
                    <a:pt x="0" y="6296"/>
                    <a:pt x="0" y="6461"/>
                  </a:cubicBezTo>
                  <a:cubicBezTo>
                    <a:pt x="0" y="6609"/>
                    <a:pt x="116" y="6725"/>
                    <a:pt x="264" y="6725"/>
                  </a:cubicBezTo>
                  <a:lnTo>
                    <a:pt x="3560" y="6725"/>
                  </a:lnTo>
                  <a:cubicBezTo>
                    <a:pt x="3725" y="6725"/>
                    <a:pt x="3840" y="6609"/>
                    <a:pt x="3840" y="6461"/>
                  </a:cubicBezTo>
                  <a:cubicBezTo>
                    <a:pt x="3840" y="6296"/>
                    <a:pt x="3725" y="6181"/>
                    <a:pt x="3560" y="6181"/>
                  </a:cubicBezTo>
                  <a:close/>
                  <a:moveTo>
                    <a:pt x="281" y="8225"/>
                  </a:moveTo>
                  <a:cubicBezTo>
                    <a:pt x="132" y="8225"/>
                    <a:pt x="0" y="8356"/>
                    <a:pt x="17" y="8505"/>
                  </a:cubicBezTo>
                  <a:cubicBezTo>
                    <a:pt x="0" y="8653"/>
                    <a:pt x="116" y="8785"/>
                    <a:pt x="264" y="8785"/>
                  </a:cubicBezTo>
                  <a:lnTo>
                    <a:pt x="3560" y="8785"/>
                  </a:lnTo>
                  <a:cubicBezTo>
                    <a:pt x="3725" y="8785"/>
                    <a:pt x="3840" y="8653"/>
                    <a:pt x="3840" y="8505"/>
                  </a:cubicBezTo>
                  <a:cubicBezTo>
                    <a:pt x="3840" y="8356"/>
                    <a:pt x="3725" y="8241"/>
                    <a:pt x="3577" y="8225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9"/>
            <p:cNvSpPr/>
            <p:nvPr/>
          </p:nvSpPr>
          <p:spPr>
            <a:xfrm>
              <a:off x="4670725" y="1060650"/>
              <a:ext cx="96425" cy="284300"/>
            </a:xfrm>
            <a:custGeom>
              <a:rect b="b" l="l" r="r" t="t"/>
              <a:pathLst>
                <a:path extrusionOk="0" h="11372" w="3857">
                  <a:moveTo>
                    <a:pt x="280" y="0"/>
                  </a:moveTo>
                  <a:cubicBezTo>
                    <a:pt x="132" y="0"/>
                    <a:pt x="0" y="115"/>
                    <a:pt x="0" y="264"/>
                  </a:cubicBezTo>
                  <a:cubicBezTo>
                    <a:pt x="0" y="412"/>
                    <a:pt x="132" y="544"/>
                    <a:pt x="280" y="544"/>
                  </a:cubicBezTo>
                  <a:lnTo>
                    <a:pt x="3577" y="544"/>
                  </a:lnTo>
                  <a:cubicBezTo>
                    <a:pt x="3725" y="544"/>
                    <a:pt x="3857" y="429"/>
                    <a:pt x="3857" y="264"/>
                  </a:cubicBezTo>
                  <a:cubicBezTo>
                    <a:pt x="3857" y="115"/>
                    <a:pt x="3725" y="0"/>
                    <a:pt x="3577" y="0"/>
                  </a:cubicBezTo>
                  <a:close/>
                  <a:moveTo>
                    <a:pt x="280" y="2159"/>
                  </a:moveTo>
                  <a:cubicBezTo>
                    <a:pt x="132" y="2159"/>
                    <a:pt x="17" y="2291"/>
                    <a:pt x="17" y="2439"/>
                  </a:cubicBezTo>
                  <a:cubicBezTo>
                    <a:pt x="17" y="2588"/>
                    <a:pt x="148" y="2719"/>
                    <a:pt x="297" y="2719"/>
                  </a:cubicBezTo>
                  <a:lnTo>
                    <a:pt x="3593" y="2719"/>
                  </a:lnTo>
                  <a:cubicBezTo>
                    <a:pt x="3741" y="2703"/>
                    <a:pt x="3857" y="2588"/>
                    <a:pt x="3857" y="2439"/>
                  </a:cubicBezTo>
                  <a:cubicBezTo>
                    <a:pt x="3857" y="2291"/>
                    <a:pt x="3725" y="2159"/>
                    <a:pt x="3577" y="2159"/>
                  </a:cubicBezTo>
                  <a:close/>
                  <a:moveTo>
                    <a:pt x="255" y="4333"/>
                  </a:moveTo>
                  <a:cubicBezTo>
                    <a:pt x="117" y="4333"/>
                    <a:pt x="0" y="4458"/>
                    <a:pt x="0" y="4598"/>
                  </a:cubicBezTo>
                  <a:cubicBezTo>
                    <a:pt x="0" y="4747"/>
                    <a:pt x="132" y="4878"/>
                    <a:pt x="280" y="4878"/>
                  </a:cubicBezTo>
                  <a:lnTo>
                    <a:pt x="3577" y="4878"/>
                  </a:lnTo>
                  <a:cubicBezTo>
                    <a:pt x="3725" y="4878"/>
                    <a:pt x="3857" y="4747"/>
                    <a:pt x="3857" y="4598"/>
                  </a:cubicBezTo>
                  <a:cubicBezTo>
                    <a:pt x="3857" y="4458"/>
                    <a:pt x="3739" y="4333"/>
                    <a:pt x="3602" y="4333"/>
                  </a:cubicBezTo>
                  <a:cubicBezTo>
                    <a:pt x="3593" y="4333"/>
                    <a:pt x="3585" y="4334"/>
                    <a:pt x="3577" y="4335"/>
                  </a:cubicBezTo>
                  <a:lnTo>
                    <a:pt x="280" y="4335"/>
                  </a:lnTo>
                  <a:cubicBezTo>
                    <a:pt x="272" y="4334"/>
                    <a:pt x="263" y="4333"/>
                    <a:pt x="255" y="4333"/>
                  </a:cubicBezTo>
                  <a:close/>
                  <a:moveTo>
                    <a:pt x="280" y="6494"/>
                  </a:moveTo>
                  <a:cubicBezTo>
                    <a:pt x="132" y="6494"/>
                    <a:pt x="0" y="6609"/>
                    <a:pt x="0" y="6774"/>
                  </a:cubicBezTo>
                  <a:cubicBezTo>
                    <a:pt x="0" y="6922"/>
                    <a:pt x="132" y="7037"/>
                    <a:pt x="280" y="7037"/>
                  </a:cubicBezTo>
                  <a:lnTo>
                    <a:pt x="3577" y="7037"/>
                  </a:lnTo>
                  <a:cubicBezTo>
                    <a:pt x="3725" y="7037"/>
                    <a:pt x="3857" y="6922"/>
                    <a:pt x="3857" y="6774"/>
                  </a:cubicBezTo>
                  <a:cubicBezTo>
                    <a:pt x="3857" y="6609"/>
                    <a:pt x="3725" y="6494"/>
                    <a:pt x="3577" y="6494"/>
                  </a:cubicBezTo>
                  <a:close/>
                  <a:moveTo>
                    <a:pt x="280" y="8653"/>
                  </a:moveTo>
                  <a:cubicBezTo>
                    <a:pt x="132" y="8653"/>
                    <a:pt x="0" y="8784"/>
                    <a:pt x="0" y="8933"/>
                  </a:cubicBezTo>
                  <a:cubicBezTo>
                    <a:pt x="0" y="9081"/>
                    <a:pt x="132" y="9213"/>
                    <a:pt x="280" y="9213"/>
                  </a:cubicBezTo>
                  <a:lnTo>
                    <a:pt x="3577" y="9213"/>
                  </a:lnTo>
                  <a:cubicBezTo>
                    <a:pt x="3725" y="9213"/>
                    <a:pt x="3857" y="9081"/>
                    <a:pt x="3857" y="8933"/>
                  </a:cubicBezTo>
                  <a:cubicBezTo>
                    <a:pt x="3857" y="8784"/>
                    <a:pt x="3725" y="8653"/>
                    <a:pt x="3577" y="8653"/>
                  </a:cubicBezTo>
                  <a:close/>
                  <a:moveTo>
                    <a:pt x="280" y="10828"/>
                  </a:moveTo>
                  <a:cubicBezTo>
                    <a:pt x="132" y="10828"/>
                    <a:pt x="0" y="10943"/>
                    <a:pt x="0" y="11092"/>
                  </a:cubicBezTo>
                  <a:cubicBezTo>
                    <a:pt x="0" y="11257"/>
                    <a:pt x="132" y="11372"/>
                    <a:pt x="280" y="11372"/>
                  </a:cubicBezTo>
                  <a:lnTo>
                    <a:pt x="3577" y="11372"/>
                  </a:lnTo>
                  <a:cubicBezTo>
                    <a:pt x="3725" y="11372"/>
                    <a:pt x="3857" y="11257"/>
                    <a:pt x="3857" y="11092"/>
                  </a:cubicBezTo>
                  <a:cubicBezTo>
                    <a:pt x="3857" y="10943"/>
                    <a:pt x="3725" y="10828"/>
                    <a:pt x="3577" y="10828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9"/>
            <p:cNvSpPr/>
            <p:nvPr/>
          </p:nvSpPr>
          <p:spPr>
            <a:xfrm>
              <a:off x="4821925" y="1279825"/>
              <a:ext cx="96025" cy="65125"/>
            </a:xfrm>
            <a:custGeom>
              <a:rect b="b" l="l" r="r" t="t"/>
              <a:pathLst>
                <a:path extrusionOk="0" h="2605" w="3841">
                  <a:moveTo>
                    <a:pt x="264" y="1"/>
                  </a:moveTo>
                  <a:cubicBezTo>
                    <a:pt x="116" y="1"/>
                    <a:pt x="1" y="116"/>
                    <a:pt x="1" y="281"/>
                  </a:cubicBezTo>
                  <a:cubicBezTo>
                    <a:pt x="1" y="429"/>
                    <a:pt x="116" y="545"/>
                    <a:pt x="264" y="545"/>
                  </a:cubicBezTo>
                  <a:lnTo>
                    <a:pt x="3561" y="545"/>
                  </a:lnTo>
                  <a:cubicBezTo>
                    <a:pt x="3709" y="545"/>
                    <a:pt x="3841" y="429"/>
                    <a:pt x="3841" y="281"/>
                  </a:cubicBezTo>
                  <a:cubicBezTo>
                    <a:pt x="3841" y="116"/>
                    <a:pt x="3709" y="1"/>
                    <a:pt x="3561" y="1"/>
                  </a:cubicBezTo>
                  <a:close/>
                  <a:moveTo>
                    <a:pt x="281" y="2045"/>
                  </a:moveTo>
                  <a:cubicBezTo>
                    <a:pt x="116" y="2045"/>
                    <a:pt x="1" y="2176"/>
                    <a:pt x="1" y="2325"/>
                  </a:cubicBezTo>
                  <a:cubicBezTo>
                    <a:pt x="1" y="2473"/>
                    <a:pt x="116" y="2605"/>
                    <a:pt x="264" y="2605"/>
                  </a:cubicBezTo>
                  <a:lnTo>
                    <a:pt x="3561" y="2605"/>
                  </a:lnTo>
                  <a:cubicBezTo>
                    <a:pt x="3725" y="2605"/>
                    <a:pt x="3841" y="2473"/>
                    <a:pt x="3841" y="2325"/>
                  </a:cubicBezTo>
                  <a:cubicBezTo>
                    <a:pt x="3841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9"/>
            <p:cNvSpPr/>
            <p:nvPr/>
          </p:nvSpPr>
          <p:spPr>
            <a:xfrm>
              <a:off x="4211725" y="1009125"/>
              <a:ext cx="96425" cy="335825"/>
            </a:xfrm>
            <a:custGeom>
              <a:rect b="b" l="l" r="r" t="t"/>
              <a:pathLst>
                <a:path extrusionOk="0" h="13433" w="3857">
                  <a:moveTo>
                    <a:pt x="280" y="1"/>
                  </a:moveTo>
                  <a:cubicBezTo>
                    <a:pt x="132" y="1"/>
                    <a:pt x="0" y="116"/>
                    <a:pt x="0" y="265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143"/>
                  </a:moveTo>
                  <a:cubicBezTo>
                    <a:pt x="132" y="2143"/>
                    <a:pt x="0" y="2275"/>
                    <a:pt x="0" y="2424"/>
                  </a:cubicBezTo>
                  <a:cubicBezTo>
                    <a:pt x="0" y="2572"/>
                    <a:pt x="132" y="2687"/>
                    <a:pt x="280" y="2687"/>
                  </a:cubicBezTo>
                  <a:lnTo>
                    <a:pt x="3577" y="2687"/>
                  </a:lnTo>
                  <a:cubicBezTo>
                    <a:pt x="3725" y="2687"/>
                    <a:pt x="3840" y="2572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280" y="4302"/>
                  </a:moveTo>
                  <a:cubicBezTo>
                    <a:pt x="132" y="4302"/>
                    <a:pt x="0" y="4418"/>
                    <a:pt x="0" y="4566"/>
                  </a:cubicBezTo>
                  <a:cubicBezTo>
                    <a:pt x="0" y="4714"/>
                    <a:pt x="132" y="4846"/>
                    <a:pt x="280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40" y="4418"/>
                    <a:pt x="3725" y="4302"/>
                    <a:pt x="3577" y="4302"/>
                  </a:cubicBezTo>
                  <a:close/>
                  <a:moveTo>
                    <a:pt x="280" y="6445"/>
                  </a:moveTo>
                  <a:cubicBezTo>
                    <a:pt x="132" y="6445"/>
                    <a:pt x="0" y="6560"/>
                    <a:pt x="0" y="6709"/>
                  </a:cubicBezTo>
                  <a:cubicBezTo>
                    <a:pt x="0" y="6873"/>
                    <a:pt x="132" y="6989"/>
                    <a:pt x="280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40" y="6560"/>
                    <a:pt x="3725" y="6445"/>
                    <a:pt x="3577" y="6445"/>
                  </a:cubicBezTo>
                  <a:close/>
                  <a:moveTo>
                    <a:pt x="280" y="8588"/>
                  </a:moveTo>
                  <a:cubicBezTo>
                    <a:pt x="132" y="8588"/>
                    <a:pt x="0" y="8719"/>
                    <a:pt x="0" y="8868"/>
                  </a:cubicBezTo>
                  <a:cubicBezTo>
                    <a:pt x="0" y="9016"/>
                    <a:pt x="132" y="9131"/>
                    <a:pt x="280" y="9131"/>
                  </a:cubicBezTo>
                  <a:lnTo>
                    <a:pt x="3577" y="9131"/>
                  </a:lnTo>
                  <a:cubicBezTo>
                    <a:pt x="3725" y="9131"/>
                    <a:pt x="3840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0" y="10730"/>
                  </a:moveTo>
                  <a:cubicBezTo>
                    <a:pt x="132" y="10730"/>
                    <a:pt x="0" y="10862"/>
                    <a:pt x="0" y="11010"/>
                  </a:cubicBezTo>
                  <a:cubicBezTo>
                    <a:pt x="0" y="11159"/>
                    <a:pt x="132" y="11290"/>
                    <a:pt x="280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40" y="10862"/>
                    <a:pt x="3725" y="10730"/>
                    <a:pt x="3577" y="10730"/>
                  </a:cubicBezTo>
                  <a:close/>
                  <a:moveTo>
                    <a:pt x="280" y="12889"/>
                  </a:moveTo>
                  <a:cubicBezTo>
                    <a:pt x="132" y="12889"/>
                    <a:pt x="0" y="13004"/>
                    <a:pt x="0" y="13153"/>
                  </a:cubicBezTo>
                  <a:cubicBezTo>
                    <a:pt x="0" y="13318"/>
                    <a:pt x="132" y="13433"/>
                    <a:pt x="280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40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9"/>
            <p:cNvSpPr/>
            <p:nvPr/>
          </p:nvSpPr>
          <p:spPr>
            <a:xfrm>
              <a:off x="4520325" y="906125"/>
              <a:ext cx="96025" cy="438825"/>
            </a:xfrm>
            <a:custGeom>
              <a:rect b="b" l="l" r="r" t="t"/>
              <a:pathLst>
                <a:path extrusionOk="0" h="17553" w="3841">
                  <a:moveTo>
                    <a:pt x="264" y="1"/>
                  </a:moveTo>
                  <a:cubicBezTo>
                    <a:pt x="116" y="1"/>
                    <a:pt x="0" y="132"/>
                    <a:pt x="0" y="281"/>
                  </a:cubicBezTo>
                  <a:cubicBezTo>
                    <a:pt x="0" y="429"/>
                    <a:pt x="116" y="561"/>
                    <a:pt x="264" y="561"/>
                  </a:cubicBezTo>
                  <a:lnTo>
                    <a:pt x="3560" y="561"/>
                  </a:lnTo>
                  <a:cubicBezTo>
                    <a:pt x="3725" y="561"/>
                    <a:pt x="3841" y="429"/>
                    <a:pt x="3841" y="281"/>
                  </a:cubicBezTo>
                  <a:cubicBezTo>
                    <a:pt x="3841" y="132"/>
                    <a:pt x="3725" y="1"/>
                    <a:pt x="3560" y="1"/>
                  </a:cubicBezTo>
                  <a:close/>
                  <a:moveTo>
                    <a:pt x="264" y="2127"/>
                  </a:moveTo>
                  <a:cubicBezTo>
                    <a:pt x="116" y="2127"/>
                    <a:pt x="0" y="2259"/>
                    <a:pt x="0" y="2407"/>
                  </a:cubicBezTo>
                  <a:cubicBezTo>
                    <a:pt x="0" y="2555"/>
                    <a:pt x="116" y="2687"/>
                    <a:pt x="264" y="2687"/>
                  </a:cubicBezTo>
                  <a:lnTo>
                    <a:pt x="3560" y="2687"/>
                  </a:lnTo>
                  <a:cubicBezTo>
                    <a:pt x="3725" y="2687"/>
                    <a:pt x="3841" y="2555"/>
                    <a:pt x="3841" y="2407"/>
                  </a:cubicBezTo>
                  <a:cubicBezTo>
                    <a:pt x="3841" y="2259"/>
                    <a:pt x="3725" y="2127"/>
                    <a:pt x="3560" y="2127"/>
                  </a:cubicBezTo>
                  <a:close/>
                  <a:moveTo>
                    <a:pt x="264" y="4253"/>
                  </a:moveTo>
                  <a:cubicBezTo>
                    <a:pt x="116" y="4253"/>
                    <a:pt x="0" y="4385"/>
                    <a:pt x="0" y="4533"/>
                  </a:cubicBezTo>
                  <a:cubicBezTo>
                    <a:pt x="0" y="4681"/>
                    <a:pt x="116" y="4797"/>
                    <a:pt x="264" y="4813"/>
                  </a:cubicBezTo>
                  <a:lnTo>
                    <a:pt x="3560" y="4813"/>
                  </a:lnTo>
                  <a:cubicBezTo>
                    <a:pt x="3725" y="4797"/>
                    <a:pt x="3841" y="4681"/>
                    <a:pt x="3841" y="4533"/>
                  </a:cubicBezTo>
                  <a:cubicBezTo>
                    <a:pt x="3841" y="4385"/>
                    <a:pt x="3725" y="4253"/>
                    <a:pt x="3560" y="4253"/>
                  </a:cubicBezTo>
                  <a:close/>
                  <a:moveTo>
                    <a:pt x="264" y="6379"/>
                  </a:moveTo>
                  <a:cubicBezTo>
                    <a:pt x="116" y="6379"/>
                    <a:pt x="0" y="6511"/>
                    <a:pt x="0" y="6659"/>
                  </a:cubicBezTo>
                  <a:cubicBezTo>
                    <a:pt x="0" y="6807"/>
                    <a:pt x="116" y="6923"/>
                    <a:pt x="264" y="6923"/>
                  </a:cubicBezTo>
                  <a:lnTo>
                    <a:pt x="3560" y="6923"/>
                  </a:lnTo>
                  <a:cubicBezTo>
                    <a:pt x="3725" y="6923"/>
                    <a:pt x="3841" y="6807"/>
                    <a:pt x="3841" y="6659"/>
                  </a:cubicBezTo>
                  <a:cubicBezTo>
                    <a:pt x="3841" y="6511"/>
                    <a:pt x="3725" y="6379"/>
                    <a:pt x="3560" y="6379"/>
                  </a:cubicBezTo>
                  <a:close/>
                  <a:moveTo>
                    <a:pt x="264" y="8505"/>
                  </a:moveTo>
                  <a:cubicBezTo>
                    <a:pt x="116" y="8505"/>
                    <a:pt x="0" y="8637"/>
                    <a:pt x="0" y="8785"/>
                  </a:cubicBezTo>
                  <a:cubicBezTo>
                    <a:pt x="0" y="8933"/>
                    <a:pt x="116" y="9049"/>
                    <a:pt x="264" y="9049"/>
                  </a:cubicBezTo>
                  <a:lnTo>
                    <a:pt x="3560" y="9049"/>
                  </a:lnTo>
                  <a:cubicBezTo>
                    <a:pt x="3725" y="9049"/>
                    <a:pt x="3841" y="8933"/>
                    <a:pt x="3841" y="8785"/>
                  </a:cubicBezTo>
                  <a:cubicBezTo>
                    <a:pt x="3841" y="8637"/>
                    <a:pt x="3725" y="8505"/>
                    <a:pt x="3560" y="8505"/>
                  </a:cubicBezTo>
                  <a:close/>
                  <a:moveTo>
                    <a:pt x="264" y="10631"/>
                  </a:moveTo>
                  <a:cubicBezTo>
                    <a:pt x="116" y="10631"/>
                    <a:pt x="0" y="10746"/>
                    <a:pt x="0" y="10911"/>
                  </a:cubicBezTo>
                  <a:cubicBezTo>
                    <a:pt x="0" y="11059"/>
                    <a:pt x="116" y="11175"/>
                    <a:pt x="264" y="11175"/>
                  </a:cubicBezTo>
                  <a:lnTo>
                    <a:pt x="3560" y="11175"/>
                  </a:lnTo>
                  <a:cubicBezTo>
                    <a:pt x="3725" y="11175"/>
                    <a:pt x="3841" y="11059"/>
                    <a:pt x="3841" y="10911"/>
                  </a:cubicBezTo>
                  <a:cubicBezTo>
                    <a:pt x="3841" y="10746"/>
                    <a:pt x="3725" y="10631"/>
                    <a:pt x="3560" y="10631"/>
                  </a:cubicBezTo>
                  <a:close/>
                  <a:moveTo>
                    <a:pt x="264" y="12757"/>
                  </a:moveTo>
                  <a:cubicBezTo>
                    <a:pt x="116" y="12757"/>
                    <a:pt x="0" y="12872"/>
                    <a:pt x="0" y="13037"/>
                  </a:cubicBezTo>
                  <a:cubicBezTo>
                    <a:pt x="0" y="13185"/>
                    <a:pt x="116" y="13301"/>
                    <a:pt x="264" y="13301"/>
                  </a:cubicBezTo>
                  <a:lnTo>
                    <a:pt x="3560" y="13301"/>
                  </a:lnTo>
                  <a:cubicBezTo>
                    <a:pt x="3725" y="13301"/>
                    <a:pt x="3841" y="13185"/>
                    <a:pt x="3841" y="13037"/>
                  </a:cubicBezTo>
                  <a:cubicBezTo>
                    <a:pt x="3841" y="12872"/>
                    <a:pt x="3725" y="12757"/>
                    <a:pt x="3560" y="12757"/>
                  </a:cubicBezTo>
                  <a:close/>
                  <a:moveTo>
                    <a:pt x="264" y="14883"/>
                  </a:moveTo>
                  <a:cubicBezTo>
                    <a:pt x="116" y="14883"/>
                    <a:pt x="0" y="14998"/>
                    <a:pt x="0" y="15147"/>
                  </a:cubicBezTo>
                  <a:cubicBezTo>
                    <a:pt x="0" y="15312"/>
                    <a:pt x="116" y="15427"/>
                    <a:pt x="264" y="15427"/>
                  </a:cubicBezTo>
                  <a:lnTo>
                    <a:pt x="3560" y="15427"/>
                  </a:lnTo>
                  <a:cubicBezTo>
                    <a:pt x="3725" y="15427"/>
                    <a:pt x="3841" y="15312"/>
                    <a:pt x="3841" y="15147"/>
                  </a:cubicBezTo>
                  <a:cubicBezTo>
                    <a:pt x="3841" y="14998"/>
                    <a:pt x="3725" y="14883"/>
                    <a:pt x="3560" y="14883"/>
                  </a:cubicBezTo>
                  <a:close/>
                  <a:moveTo>
                    <a:pt x="264" y="17009"/>
                  </a:moveTo>
                  <a:cubicBezTo>
                    <a:pt x="116" y="17009"/>
                    <a:pt x="0" y="17124"/>
                    <a:pt x="0" y="17273"/>
                  </a:cubicBezTo>
                  <a:cubicBezTo>
                    <a:pt x="0" y="17438"/>
                    <a:pt x="116" y="17553"/>
                    <a:pt x="264" y="17553"/>
                  </a:cubicBezTo>
                  <a:lnTo>
                    <a:pt x="3560" y="17553"/>
                  </a:lnTo>
                  <a:cubicBezTo>
                    <a:pt x="3725" y="17553"/>
                    <a:pt x="3841" y="17438"/>
                    <a:pt x="3841" y="17273"/>
                  </a:cubicBezTo>
                  <a:cubicBezTo>
                    <a:pt x="3841" y="17124"/>
                    <a:pt x="3725" y="17009"/>
                    <a:pt x="3560" y="17009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8" name="Google Shape;1718;p79"/>
          <p:cNvGrpSpPr/>
          <p:nvPr/>
        </p:nvGrpSpPr>
        <p:grpSpPr>
          <a:xfrm>
            <a:off x="3908794" y="3031128"/>
            <a:ext cx="1783614" cy="1537747"/>
            <a:chOff x="5496475" y="713700"/>
            <a:chExt cx="1382325" cy="1191775"/>
          </a:xfrm>
        </p:grpSpPr>
        <p:sp>
          <p:nvSpPr>
            <p:cNvPr id="1719" name="Google Shape;1719;p79"/>
            <p:cNvSpPr/>
            <p:nvPr/>
          </p:nvSpPr>
          <p:spPr>
            <a:xfrm>
              <a:off x="5754750" y="713700"/>
              <a:ext cx="929150" cy="929150"/>
            </a:xfrm>
            <a:custGeom>
              <a:rect b="b" l="l" r="r" t="t"/>
              <a:pathLst>
                <a:path extrusionOk="0" h="37166" w="37166">
                  <a:moveTo>
                    <a:pt x="18575" y="1"/>
                  </a:moveTo>
                  <a:cubicBezTo>
                    <a:pt x="8324" y="1"/>
                    <a:pt x="1" y="8324"/>
                    <a:pt x="1" y="18592"/>
                  </a:cubicBezTo>
                  <a:cubicBezTo>
                    <a:pt x="1" y="28859"/>
                    <a:pt x="8324" y="37166"/>
                    <a:pt x="18575" y="37166"/>
                  </a:cubicBezTo>
                  <a:cubicBezTo>
                    <a:pt x="28843" y="37166"/>
                    <a:pt x="37166" y="28859"/>
                    <a:pt x="37166" y="18592"/>
                  </a:cubicBezTo>
                  <a:cubicBezTo>
                    <a:pt x="37166" y="8324"/>
                    <a:pt x="28843" y="1"/>
                    <a:pt x="18575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9"/>
            <p:cNvSpPr/>
            <p:nvPr/>
          </p:nvSpPr>
          <p:spPr>
            <a:xfrm rot="1576680">
              <a:off x="6293477" y="878587"/>
              <a:ext cx="454816" cy="417565"/>
            </a:xfrm>
            <a:custGeom>
              <a:rect b="b" l="l" r="r" t="t"/>
              <a:pathLst>
                <a:path extrusionOk="0" h="18279" w="19597">
                  <a:moveTo>
                    <a:pt x="9362" y="1"/>
                  </a:moveTo>
                  <a:lnTo>
                    <a:pt x="0" y="18279"/>
                  </a:lnTo>
                  <a:lnTo>
                    <a:pt x="0" y="18279"/>
                  </a:lnTo>
                  <a:lnTo>
                    <a:pt x="19597" y="12115"/>
                  </a:lnTo>
                  <a:cubicBezTo>
                    <a:pt x="17932" y="6874"/>
                    <a:pt x="14257" y="2506"/>
                    <a:pt x="93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9"/>
            <p:cNvSpPr/>
            <p:nvPr/>
          </p:nvSpPr>
          <p:spPr>
            <a:xfrm>
              <a:off x="5732541" y="713702"/>
              <a:ext cx="656800" cy="554100"/>
            </a:xfrm>
            <a:custGeom>
              <a:rect b="b" l="l" r="r" t="t"/>
              <a:pathLst>
                <a:path extrusionOk="0" h="22164" w="26272">
                  <a:moveTo>
                    <a:pt x="19533" y="0"/>
                  </a:moveTo>
                  <a:cubicBezTo>
                    <a:pt x="15242" y="0"/>
                    <a:pt x="11004" y="1485"/>
                    <a:pt x="7598" y="4331"/>
                  </a:cubicBezTo>
                  <a:cubicBezTo>
                    <a:pt x="2406" y="8682"/>
                    <a:pt x="0" y="15522"/>
                    <a:pt x="1302" y="22163"/>
                  </a:cubicBezTo>
                  <a:lnTo>
                    <a:pt x="19530" y="18571"/>
                  </a:lnTo>
                  <a:lnTo>
                    <a:pt x="26271" y="1265"/>
                  </a:lnTo>
                  <a:cubicBezTo>
                    <a:pt x="24087" y="416"/>
                    <a:pt x="21803" y="0"/>
                    <a:pt x="1953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9"/>
            <p:cNvSpPr/>
            <p:nvPr/>
          </p:nvSpPr>
          <p:spPr>
            <a:xfrm>
              <a:off x="5765332" y="1173513"/>
              <a:ext cx="829529" cy="484097"/>
            </a:xfrm>
            <a:custGeom>
              <a:rect b="b" l="l" r="r" t="t"/>
              <a:pathLst>
                <a:path extrusionOk="0" h="20657" w="36523">
                  <a:moveTo>
                    <a:pt x="20272" y="0"/>
                  </a:moveTo>
                  <a:lnTo>
                    <a:pt x="1" y="3989"/>
                  </a:lnTo>
                  <a:cubicBezTo>
                    <a:pt x="1566" y="11916"/>
                    <a:pt x="7598" y="18212"/>
                    <a:pt x="15460" y="20091"/>
                  </a:cubicBezTo>
                  <a:cubicBezTo>
                    <a:pt x="17054" y="20472"/>
                    <a:pt x="18663" y="20657"/>
                    <a:pt x="20257" y="20657"/>
                  </a:cubicBezTo>
                  <a:cubicBezTo>
                    <a:pt x="26523" y="20657"/>
                    <a:pt x="32555" y="17795"/>
                    <a:pt x="36523" y="12724"/>
                  </a:cubicBezTo>
                  <a:lnTo>
                    <a:pt x="20272" y="0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9"/>
            <p:cNvSpPr/>
            <p:nvPr/>
          </p:nvSpPr>
          <p:spPr>
            <a:xfrm>
              <a:off x="6772875" y="1814650"/>
              <a:ext cx="105925" cy="90775"/>
            </a:xfrm>
            <a:custGeom>
              <a:rect b="b" l="l" r="r" t="t"/>
              <a:pathLst>
                <a:path extrusionOk="0" h="3631" w="4237">
                  <a:moveTo>
                    <a:pt x="2424" y="0"/>
                  </a:moveTo>
                  <a:cubicBezTo>
                    <a:pt x="808" y="0"/>
                    <a:pt x="1" y="1962"/>
                    <a:pt x="1138" y="3099"/>
                  </a:cubicBezTo>
                  <a:cubicBezTo>
                    <a:pt x="1505" y="3466"/>
                    <a:pt x="1958" y="3630"/>
                    <a:pt x="2403" y="3630"/>
                  </a:cubicBezTo>
                  <a:cubicBezTo>
                    <a:pt x="3337" y="3630"/>
                    <a:pt x="4237" y="2907"/>
                    <a:pt x="4237" y="1813"/>
                  </a:cubicBezTo>
                  <a:cubicBezTo>
                    <a:pt x="4237" y="808"/>
                    <a:pt x="3429" y="0"/>
                    <a:pt x="2424" y="0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9"/>
            <p:cNvSpPr/>
            <p:nvPr/>
          </p:nvSpPr>
          <p:spPr>
            <a:xfrm>
              <a:off x="5921625" y="1814650"/>
              <a:ext cx="105925" cy="90775"/>
            </a:xfrm>
            <a:custGeom>
              <a:rect b="b" l="l" r="r" t="t"/>
              <a:pathLst>
                <a:path extrusionOk="0" h="3631" w="4237">
                  <a:moveTo>
                    <a:pt x="2424" y="0"/>
                  </a:moveTo>
                  <a:cubicBezTo>
                    <a:pt x="808" y="0"/>
                    <a:pt x="1" y="1962"/>
                    <a:pt x="1138" y="3099"/>
                  </a:cubicBezTo>
                  <a:cubicBezTo>
                    <a:pt x="1511" y="3466"/>
                    <a:pt x="1965" y="3630"/>
                    <a:pt x="2411" y="3630"/>
                  </a:cubicBezTo>
                  <a:cubicBezTo>
                    <a:pt x="3345" y="3630"/>
                    <a:pt x="4237" y="2907"/>
                    <a:pt x="4237" y="1813"/>
                  </a:cubicBezTo>
                  <a:cubicBezTo>
                    <a:pt x="4237" y="808"/>
                    <a:pt x="3429" y="0"/>
                    <a:pt x="242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9"/>
            <p:cNvSpPr/>
            <p:nvPr/>
          </p:nvSpPr>
          <p:spPr>
            <a:xfrm>
              <a:off x="6362500" y="1814650"/>
              <a:ext cx="90675" cy="90675"/>
            </a:xfrm>
            <a:custGeom>
              <a:rect b="b" l="l" r="r" t="t"/>
              <a:pathLst>
                <a:path extrusionOk="0" h="3627" w="3627">
                  <a:moveTo>
                    <a:pt x="1814" y="0"/>
                  </a:moveTo>
                  <a:cubicBezTo>
                    <a:pt x="808" y="0"/>
                    <a:pt x="1" y="808"/>
                    <a:pt x="1" y="1813"/>
                  </a:cubicBezTo>
                  <a:cubicBezTo>
                    <a:pt x="1" y="2819"/>
                    <a:pt x="808" y="3626"/>
                    <a:pt x="1814" y="3626"/>
                  </a:cubicBezTo>
                  <a:cubicBezTo>
                    <a:pt x="2819" y="3626"/>
                    <a:pt x="3627" y="2819"/>
                    <a:pt x="3627" y="1813"/>
                  </a:cubicBezTo>
                  <a:cubicBezTo>
                    <a:pt x="3627" y="808"/>
                    <a:pt x="2819" y="0"/>
                    <a:pt x="1814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9"/>
            <p:cNvSpPr/>
            <p:nvPr/>
          </p:nvSpPr>
          <p:spPr>
            <a:xfrm>
              <a:off x="5496475" y="1814600"/>
              <a:ext cx="106675" cy="90875"/>
            </a:xfrm>
            <a:custGeom>
              <a:rect b="b" l="l" r="r" t="t"/>
              <a:pathLst>
                <a:path extrusionOk="0" h="3635" w="4267">
                  <a:moveTo>
                    <a:pt x="2390" y="1"/>
                  </a:moveTo>
                  <a:cubicBezTo>
                    <a:pt x="827" y="1"/>
                    <a:pt x="0" y="1885"/>
                    <a:pt x="1086" y="3051"/>
                  </a:cubicBezTo>
                  <a:cubicBezTo>
                    <a:pt x="1461" y="3454"/>
                    <a:pt x="1936" y="3634"/>
                    <a:pt x="2402" y="3634"/>
                  </a:cubicBezTo>
                  <a:cubicBezTo>
                    <a:pt x="3312" y="3634"/>
                    <a:pt x="4190" y="2949"/>
                    <a:pt x="4234" y="1881"/>
                  </a:cubicBezTo>
                  <a:cubicBezTo>
                    <a:pt x="4267" y="876"/>
                    <a:pt x="3476" y="35"/>
                    <a:pt x="2470" y="2"/>
                  </a:cubicBezTo>
                  <a:cubicBezTo>
                    <a:pt x="2443" y="1"/>
                    <a:pt x="2417" y="1"/>
                    <a:pt x="2390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79"/>
          <p:cNvGrpSpPr/>
          <p:nvPr/>
        </p:nvGrpSpPr>
        <p:grpSpPr>
          <a:xfrm>
            <a:off x="752273" y="3682988"/>
            <a:ext cx="2994768" cy="866597"/>
            <a:chOff x="4976025" y="4294225"/>
            <a:chExt cx="2405050" cy="695950"/>
          </a:xfrm>
        </p:grpSpPr>
        <p:sp>
          <p:nvSpPr>
            <p:cNvPr id="1728" name="Google Shape;1728;p79"/>
            <p:cNvSpPr/>
            <p:nvPr/>
          </p:nvSpPr>
          <p:spPr>
            <a:xfrm>
              <a:off x="4976025" y="483852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9"/>
            <p:cNvSpPr/>
            <p:nvPr/>
          </p:nvSpPr>
          <p:spPr>
            <a:xfrm>
              <a:off x="4976025" y="478907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9"/>
            <p:cNvSpPr/>
            <p:nvPr/>
          </p:nvSpPr>
          <p:spPr>
            <a:xfrm>
              <a:off x="4976025" y="473962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9"/>
            <p:cNvSpPr/>
            <p:nvPr/>
          </p:nvSpPr>
          <p:spPr>
            <a:xfrm>
              <a:off x="4976025" y="464075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9"/>
            <p:cNvSpPr/>
            <p:nvPr/>
          </p:nvSpPr>
          <p:spPr>
            <a:xfrm>
              <a:off x="4976025" y="469017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9"/>
            <p:cNvSpPr/>
            <p:nvPr/>
          </p:nvSpPr>
          <p:spPr>
            <a:xfrm>
              <a:off x="4976025" y="459130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9"/>
            <p:cNvSpPr/>
            <p:nvPr/>
          </p:nvSpPr>
          <p:spPr>
            <a:xfrm>
              <a:off x="4976025" y="454185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9"/>
            <p:cNvSpPr/>
            <p:nvPr/>
          </p:nvSpPr>
          <p:spPr>
            <a:xfrm>
              <a:off x="4976025" y="449240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9"/>
            <p:cNvSpPr/>
            <p:nvPr/>
          </p:nvSpPr>
          <p:spPr>
            <a:xfrm>
              <a:off x="4976025" y="444297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9"/>
            <p:cNvSpPr/>
            <p:nvPr/>
          </p:nvSpPr>
          <p:spPr>
            <a:xfrm>
              <a:off x="4976025" y="439310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9"/>
            <p:cNvSpPr/>
            <p:nvPr/>
          </p:nvSpPr>
          <p:spPr>
            <a:xfrm>
              <a:off x="4976025" y="434367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9"/>
            <p:cNvSpPr/>
            <p:nvPr/>
          </p:nvSpPr>
          <p:spPr>
            <a:xfrm>
              <a:off x="4976025" y="429422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8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9"/>
            <p:cNvSpPr/>
            <p:nvPr/>
          </p:nvSpPr>
          <p:spPr>
            <a:xfrm>
              <a:off x="5131375" y="4941925"/>
              <a:ext cx="31750" cy="48250"/>
            </a:xfrm>
            <a:custGeom>
              <a:rect b="b" l="l" r="r" t="t"/>
              <a:pathLst>
                <a:path extrusionOk="0" h="1930" w="1270">
                  <a:moveTo>
                    <a:pt x="643" y="199"/>
                  </a:moveTo>
                  <a:cubicBezTo>
                    <a:pt x="758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8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04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4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9"/>
            <p:cNvSpPr/>
            <p:nvPr/>
          </p:nvSpPr>
          <p:spPr>
            <a:xfrm>
              <a:off x="5174625" y="4942750"/>
              <a:ext cx="27225" cy="46600"/>
            </a:xfrm>
            <a:custGeom>
              <a:rect b="b" l="l" r="r" t="t"/>
              <a:pathLst>
                <a:path extrusionOk="0" h="1864" w="1089">
                  <a:moveTo>
                    <a:pt x="429" y="1"/>
                  </a:moveTo>
                  <a:lnTo>
                    <a:pt x="1" y="100"/>
                  </a:lnTo>
                  <a:lnTo>
                    <a:pt x="1" y="330"/>
                  </a:lnTo>
                  <a:lnTo>
                    <a:pt x="446" y="231"/>
                  </a:lnTo>
                  <a:lnTo>
                    <a:pt x="446" y="1649"/>
                  </a:lnTo>
                  <a:lnTo>
                    <a:pt x="34" y="1649"/>
                  </a:lnTo>
                  <a:lnTo>
                    <a:pt x="34" y="1863"/>
                  </a:lnTo>
                  <a:lnTo>
                    <a:pt x="1088" y="1863"/>
                  </a:lnTo>
                  <a:lnTo>
                    <a:pt x="1088" y="1649"/>
                  </a:lnTo>
                  <a:lnTo>
                    <a:pt x="693" y="164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9"/>
            <p:cNvSpPr/>
            <p:nvPr/>
          </p:nvSpPr>
          <p:spPr>
            <a:xfrm>
              <a:off x="5470475" y="4941925"/>
              <a:ext cx="32150" cy="48250"/>
            </a:xfrm>
            <a:custGeom>
              <a:rect b="b" l="l" r="r" t="t"/>
              <a:pathLst>
                <a:path extrusionOk="0" h="1930" w="1286">
                  <a:moveTo>
                    <a:pt x="643" y="199"/>
                  </a:moveTo>
                  <a:cubicBezTo>
                    <a:pt x="775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75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21" y="1682"/>
                  </a:cubicBezTo>
                  <a:cubicBezTo>
                    <a:pt x="1220" y="1517"/>
                    <a:pt x="1286" y="1286"/>
                    <a:pt x="1286" y="973"/>
                  </a:cubicBezTo>
                  <a:cubicBezTo>
                    <a:pt x="1286" y="660"/>
                    <a:pt x="1220" y="413"/>
                    <a:pt x="1121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9"/>
            <p:cNvSpPr/>
            <p:nvPr/>
          </p:nvSpPr>
          <p:spPr>
            <a:xfrm>
              <a:off x="5511250" y="4941925"/>
              <a:ext cx="29275" cy="47425"/>
            </a:xfrm>
            <a:custGeom>
              <a:rect b="b" l="l" r="r" t="t"/>
              <a:pathLst>
                <a:path extrusionOk="0" h="1897" w="1171">
                  <a:moveTo>
                    <a:pt x="545" y="1"/>
                  </a:moveTo>
                  <a:cubicBezTo>
                    <a:pt x="462" y="1"/>
                    <a:pt x="380" y="17"/>
                    <a:pt x="297" y="34"/>
                  </a:cubicBezTo>
                  <a:cubicBezTo>
                    <a:pt x="215" y="67"/>
                    <a:pt x="116" y="83"/>
                    <a:pt x="17" y="133"/>
                  </a:cubicBezTo>
                  <a:lnTo>
                    <a:pt x="17" y="380"/>
                  </a:lnTo>
                  <a:cubicBezTo>
                    <a:pt x="116" y="330"/>
                    <a:pt x="198" y="281"/>
                    <a:pt x="297" y="264"/>
                  </a:cubicBezTo>
                  <a:cubicBezTo>
                    <a:pt x="380" y="232"/>
                    <a:pt x="462" y="215"/>
                    <a:pt x="545" y="215"/>
                  </a:cubicBezTo>
                  <a:cubicBezTo>
                    <a:pt x="660" y="215"/>
                    <a:pt x="742" y="248"/>
                    <a:pt x="808" y="314"/>
                  </a:cubicBezTo>
                  <a:cubicBezTo>
                    <a:pt x="874" y="380"/>
                    <a:pt x="924" y="446"/>
                    <a:pt x="924" y="545"/>
                  </a:cubicBezTo>
                  <a:cubicBezTo>
                    <a:pt x="924" y="611"/>
                    <a:pt x="907" y="677"/>
                    <a:pt x="874" y="742"/>
                  </a:cubicBezTo>
                  <a:cubicBezTo>
                    <a:pt x="841" y="792"/>
                    <a:pt x="775" y="874"/>
                    <a:pt x="693" y="973"/>
                  </a:cubicBezTo>
                  <a:cubicBezTo>
                    <a:pt x="660" y="1006"/>
                    <a:pt x="561" y="1122"/>
                    <a:pt x="396" y="1286"/>
                  </a:cubicBezTo>
                  <a:cubicBezTo>
                    <a:pt x="231" y="1451"/>
                    <a:pt x="100" y="1583"/>
                    <a:pt x="1" y="1682"/>
                  </a:cubicBezTo>
                  <a:lnTo>
                    <a:pt x="1" y="1896"/>
                  </a:lnTo>
                  <a:lnTo>
                    <a:pt x="1171" y="1896"/>
                  </a:lnTo>
                  <a:lnTo>
                    <a:pt x="1171" y="1682"/>
                  </a:lnTo>
                  <a:lnTo>
                    <a:pt x="297" y="1682"/>
                  </a:lnTo>
                  <a:cubicBezTo>
                    <a:pt x="512" y="1468"/>
                    <a:pt x="660" y="1319"/>
                    <a:pt x="775" y="1204"/>
                  </a:cubicBezTo>
                  <a:cubicBezTo>
                    <a:pt x="874" y="1089"/>
                    <a:pt x="940" y="1023"/>
                    <a:pt x="973" y="990"/>
                  </a:cubicBezTo>
                  <a:cubicBezTo>
                    <a:pt x="1039" y="907"/>
                    <a:pt x="1088" y="825"/>
                    <a:pt x="1121" y="759"/>
                  </a:cubicBezTo>
                  <a:cubicBezTo>
                    <a:pt x="1154" y="677"/>
                    <a:pt x="1171" y="611"/>
                    <a:pt x="1171" y="528"/>
                  </a:cubicBezTo>
                  <a:cubicBezTo>
                    <a:pt x="1171" y="380"/>
                    <a:pt x="1105" y="248"/>
                    <a:pt x="990" y="149"/>
                  </a:cubicBezTo>
                  <a:cubicBezTo>
                    <a:pt x="874" y="50"/>
                    <a:pt x="726" y="1"/>
                    <a:pt x="5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9"/>
            <p:cNvSpPr/>
            <p:nvPr/>
          </p:nvSpPr>
          <p:spPr>
            <a:xfrm>
              <a:off x="5809550" y="4941925"/>
              <a:ext cx="32175" cy="48250"/>
            </a:xfrm>
            <a:custGeom>
              <a:rect b="b" l="l" r="r" t="t"/>
              <a:pathLst>
                <a:path extrusionOk="0" h="1930" w="1287">
                  <a:moveTo>
                    <a:pt x="644" y="199"/>
                  </a:moveTo>
                  <a:cubicBezTo>
                    <a:pt x="776" y="199"/>
                    <a:pt x="874" y="264"/>
                    <a:pt x="924" y="396"/>
                  </a:cubicBezTo>
                  <a:cubicBezTo>
                    <a:pt x="990" y="528"/>
                    <a:pt x="1023" y="709"/>
                    <a:pt x="1023" y="973"/>
                  </a:cubicBezTo>
                  <a:cubicBezTo>
                    <a:pt x="1023" y="1220"/>
                    <a:pt x="990" y="1418"/>
                    <a:pt x="924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50" y="413"/>
                    <a:pt x="1" y="660"/>
                    <a:pt x="1" y="973"/>
                  </a:cubicBezTo>
                  <a:cubicBezTo>
                    <a:pt x="1" y="1286"/>
                    <a:pt x="50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42" y="1929"/>
                    <a:pt x="1006" y="1847"/>
                    <a:pt x="1122" y="1682"/>
                  </a:cubicBezTo>
                  <a:cubicBezTo>
                    <a:pt x="1221" y="1517"/>
                    <a:pt x="1287" y="1286"/>
                    <a:pt x="1287" y="973"/>
                  </a:cubicBezTo>
                  <a:cubicBezTo>
                    <a:pt x="1287" y="660"/>
                    <a:pt x="1221" y="413"/>
                    <a:pt x="1122" y="248"/>
                  </a:cubicBezTo>
                  <a:cubicBezTo>
                    <a:pt x="1006" y="83"/>
                    <a:pt x="842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9"/>
            <p:cNvSpPr/>
            <p:nvPr/>
          </p:nvSpPr>
          <p:spPr>
            <a:xfrm>
              <a:off x="5850775" y="4941925"/>
              <a:ext cx="30500" cy="48250"/>
            </a:xfrm>
            <a:custGeom>
              <a:rect b="b" l="l" r="r" t="t"/>
              <a:pathLst>
                <a:path extrusionOk="0" h="1930" w="1220">
                  <a:moveTo>
                    <a:pt x="544" y="1"/>
                  </a:moveTo>
                  <a:cubicBezTo>
                    <a:pt x="478" y="1"/>
                    <a:pt x="396" y="17"/>
                    <a:pt x="313" y="34"/>
                  </a:cubicBezTo>
                  <a:cubicBezTo>
                    <a:pt x="231" y="34"/>
                    <a:pt x="148" y="67"/>
                    <a:pt x="50" y="83"/>
                  </a:cubicBezTo>
                  <a:lnTo>
                    <a:pt x="50" y="314"/>
                  </a:lnTo>
                  <a:cubicBezTo>
                    <a:pt x="148" y="281"/>
                    <a:pt x="231" y="248"/>
                    <a:pt x="313" y="248"/>
                  </a:cubicBezTo>
                  <a:cubicBezTo>
                    <a:pt x="396" y="232"/>
                    <a:pt x="462" y="215"/>
                    <a:pt x="527" y="215"/>
                  </a:cubicBezTo>
                  <a:cubicBezTo>
                    <a:pt x="659" y="215"/>
                    <a:pt x="758" y="248"/>
                    <a:pt x="824" y="297"/>
                  </a:cubicBezTo>
                  <a:cubicBezTo>
                    <a:pt x="890" y="347"/>
                    <a:pt x="923" y="413"/>
                    <a:pt x="923" y="512"/>
                  </a:cubicBezTo>
                  <a:cubicBezTo>
                    <a:pt x="923" y="611"/>
                    <a:pt x="890" y="677"/>
                    <a:pt x="824" y="726"/>
                  </a:cubicBezTo>
                  <a:cubicBezTo>
                    <a:pt x="758" y="775"/>
                    <a:pt x="659" y="808"/>
                    <a:pt x="544" y="808"/>
                  </a:cubicBezTo>
                  <a:lnTo>
                    <a:pt x="313" y="808"/>
                  </a:lnTo>
                  <a:lnTo>
                    <a:pt x="313" y="1006"/>
                  </a:lnTo>
                  <a:lnTo>
                    <a:pt x="527" y="1006"/>
                  </a:lnTo>
                  <a:cubicBezTo>
                    <a:pt x="659" y="1006"/>
                    <a:pt x="775" y="1039"/>
                    <a:pt x="841" y="1105"/>
                  </a:cubicBezTo>
                  <a:cubicBezTo>
                    <a:pt x="923" y="1154"/>
                    <a:pt x="956" y="1237"/>
                    <a:pt x="956" y="1352"/>
                  </a:cubicBezTo>
                  <a:cubicBezTo>
                    <a:pt x="956" y="1468"/>
                    <a:pt x="923" y="1566"/>
                    <a:pt x="841" y="1632"/>
                  </a:cubicBezTo>
                  <a:cubicBezTo>
                    <a:pt x="758" y="1682"/>
                    <a:pt x="643" y="1715"/>
                    <a:pt x="478" y="1715"/>
                  </a:cubicBezTo>
                  <a:cubicBezTo>
                    <a:pt x="396" y="1715"/>
                    <a:pt x="313" y="1715"/>
                    <a:pt x="214" y="1682"/>
                  </a:cubicBezTo>
                  <a:cubicBezTo>
                    <a:pt x="132" y="1665"/>
                    <a:pt x="66" y="1632"/>
                    <a:pt x="0" y="1599"/>
                  </a:cubicBezTo>
                  <a:lnTo>
                    <a:pt x="0" y="1830"/>
                  </a:lnTo>
                  <a:cubicBezTo>
                    <a:pt x="82" y="1863"/>
                    <a:pt x="165" y="1896"/>
                    <a:pt x="247" y="1913"/>
                  </a:cubicBezTo>
                  <a:cubicBezTo>
                    <a:pt x="330" y="1913"/>
                    <a:pt x="412" y="1929"/>
                    <a:pt x="495" y="1929"/>
                  </a:cubicBezTo>
                  <a:cubicBezTo>
                    <a:pt x="725" y="1929"/>
                    <a:pt x="907" y="1880"/>
                    <a:pt x="1022" y="1781"/>
                  </a:cubicBezTo>
                  <a:cubicBezTo>
                    <a:pt x="1154" y="1682"/>
                    <a:pt x="1220" y="1534"/>
                    <a:pt x="1220" y="1352"/>
                  </a:cubicBezTo>
                  <a:cubicBezTo>
                    <a:pt x="1220" y="1237"/>
                    <a:pt x="1187" y="1138"/>
                    <a:pt x="1104" y="1056"/>
                  </a:cubicBezTo>
                  <a:cubicBezTo>
                    <a:pt x="1038" y="973"/>
                    <a:pt x="956" y="924"/>
                    <a:pt x="824" y="891"/>
                  </a:cubicBezTo>
                  <a:cubicBezTo>
                    <a:pt x="940" y="874"/>
                    <a:pt x="1022" y="825"/>
                    <a:pt x="1088" y="742"/>
                  </a:cubicBezTo>
                  <a:cubicBezTo>
                    <a:pt x="1137" y="677"/>
                    <a:pt x="1170" y="594"/>
                    <a:pt x="1170" y="495"/>
                  </a:cubicBezTo>
                  <a:cubicBezTo>
                    <a:pt x="1170" y="347"/>
                    <a:pt x="1121" y="232"/>
                    <a:pt x="1005" y="133"/>
                  </a:cubicBezTo>
                  <a:cubicBezTo>
                    <a:pt x="890" y="50"/>
                    <a:pt x="742" y="1"/>
                    <a:pt x="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9"/>
            <p:cNvSpPr/>
            <p:nvPr/>
          </p:nvSpPr>
          <p:spPr>
            <a:xfrm>
              <a:off x="6148650" y="4941925"/>
              <a:ext cx="32175" cy="48250"/>
            </a:xfrm>
            <a:custGeom>
              <a:rect b="b" l="l" r="r" t="t"/>
              <a:pathLst>
                <a:path extrusionOk="0" h="1930" w="1287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65" y="1220"/>
                    <a:pt x="265" y="973"/>
                  </a:cubicBezTo>
                  <a:cubicBezTo>
                    <a:pt x="265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9"/>
            <p:cNvSpPr/>
            <p:nvPr/>
          </p:nvSpPr>
          <p:spPr>
            <a:xfrm>
              <a:off x="6188225" y="4942750"/>
              <a:ext cx="33800" cy="46600"/>
            </a:xfrm>
            <a:custGeom>
              <a:rect b="b" l="l" r="r" t="t"/>
              <a:pathLst>
                <a:path extrusionOk="0" h="1864" w="1352">
                  <a:moveTo>
                    <a:pt x="824" y="231"/>
                  </a:moveTo>
                  <a:lnTo>
                    <a:pt x="824" y="1220"/>
                  </a:lnTo>
                  <a:lnTo>
                    <a:pt x="198" y="1220"/>
                  </a:lnTo>
                  <a:lnTo>
                    <a:pt x="824" y="231"/>
                  </a:lnTo>
                  <a:close/>
                  <a:moveTo>
                    <a:pt x="758" y="1"/>
                  </a:moveTo>
                  <a:lnTo>
                    <a:pt x="0" y="1187"/>
                  </a:lnTo>
                  <a:lnTo>
                    <a:pt x="0" y="1418"/>
                  </a:lnTo>
                  <a:lnTo>
                    <a:pt x="824" y="1418"/>
                  </a:lnTo>
                  <a:lnTo>
                    <a:pt x="824" y="1863"/>
                  </a:lnTo>
                  <a:lnTo>
                    <a:pt x="1071" y="1863"/>
                  </a:lnTo>
                  <a:lnTo>
                    <a:pt x="1071" y="1418"/>
                  </a:lnTo>
                  <a:lnTo>
                    <a:pt x="1352" y="1418"/>
                  </a:lnTo>
                  <a:lnTo>
                    <a:pt x="1352" y="1220"/>
                  </a:lnTo>
                  <a:lnTo>
                    <a:pt x="1071" y="1220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9"/>
            <p:cNvSpPr/>
            <p:nvPr/>
          </p:nvSpPr>
          <p:spPr>
            <a:xfrm>
              <a:off x="6487750" y="4941925"/>
              <a:ext cx="32175" cy="48250"/>
            </a:xfrm>
            <a:custGeom>
              <a:rect b="b" l="l" r="r" t="t"/>
              <a:pathLst>
                <a:path extrusionOk="0" h="1930" w="1287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64" y="1534"/>
                  </a:cubicBezTo>
                  <a:cubicBezTo>
                    <a:pt x="298" y="1418"/>
                    <a:pt x="265" y="1220"/>
                    <a:pt x="265" y="973"/>
                  </a:cubicBezTo>
                  <a:cubicBezTo>
                    <a:pt x="265" y="709"/>
                    <a:pt x="298" y="528"/>
                    <a:pt x="364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46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46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9"/>
            <p:cNvSpPr/>
            <p:nvPr/>
          </p:nvSpPr>
          <p:spPr>
            <a:xfrm>
              <a:off x="6528975" y="4942750"/>
              <a:ext cx="30100" cy="47425"/>
            </a:xfrm>
            <a:custGeom>
              <a:rect b="b" l="l" r="r" t="t"/>
              <a:pathLst>
                <a:path extrusionOk="0" h="1897" w="1204">
                  <a:moveTo>
                    <a:pt x="82" y="1"/>
                  </a:moveTo>
                  <a:lnTo>
                    <a:pt x="82" y="940"/>
                  </a:lnTo>
                  <a:cubicBezTo>
                    <a:pt x="148" y="907"/>
                    <a:pt x="214" y="891"/>
                    <a:pt x="280" y="874"/>
                  </a:cubicBezTo>
                  <a:cubicBezTo>
                    <a:pt x="346" y="858"/>
                    <a:pt x="412" y="841"/>
                    <a:pt x="478" y="841"/>
                  </a:cubicBezTo>
                  <a:cubicBezTo>
                    <a:pt x="626" y="841"/>
                    <a:pt x="742" y="891"/>
                    <a:pt x="824" y="957"/>
                  </a:cubicBezTo>
                  <a:cubicBezTo>
                    <a:pt x="907" y="1039"/>
                    <a:pt x="956" y="1138"/>
                    <a:pt x="956" y="1270"/>
                  </a:cubicBezTo>
                  <a:cubicBezTo>
                    <a:pt x="956" y="1402"/>
                    <a:pt x="907" y="1501"/>
                    <a:pt x="824" y="1566"/>
                  </a:cubicBezTo>
                  <a:cubicBezTo>
                    <a:pt x="742" y="1649"/>
                    <a:pt x="626" y="1682"/>
                    <a:pt x="478" y="1682"/>
                  </a:cubicBezTo>
                  <a:cubicBezTo>
                    <a:pt x="396" y="1682"/>
                    <a:pt x="313" y="1682"/>
                    <a:pt x="231" y="1649"/>
                  </a:cubicBezTo>
                  <a:cubicBezTo>
                    <a:pt x="148" y="1632"/>
                    <a:pt x="82" y="1599"/>
                    <a:pt x="0" y="1566"/>
                  </a:cubicBezTo>
                  <a:lnTo>
                    <a:pt x="0" y="1814"/>
                  </a:lnTo>
                  <a:cubicBezTo>
                    <a:pt x="82" y="1847"/>
                    <a:pt x="165" y="1863"/>
                    <a:pt x="247" y="1880"/>
                  </a:cubicBezTo>
                  <a:cubicBezTo>
                    <a:pt x="330" y="1896"/>
                    <a:pt x="412" y="1896"/>
                    <a:pt x="494" y="1896"/>
                  </a:cubicBezTo>
                  <a:cubicBezTo>
                    <a:pt x="709" y="1896"/>
                    <a:pt x="890" y="1847"/>
                    <a:pt x="1022" y="1731"/>
                  </a:cubicBezTo>
                  <a:cubicBezTo>
                    <a:pt x="1137" y="1616"/>
                    <a:pt x="1203" y="1468"/>
                    <a:pt x="1203" y="1270"/>
                  </a:cubicBezTo>
                  <a:cubicBezTo>
                    <a:pt x="1203" y="1072"/>
                    <a:pt x="1137" y="924"/>
                    <a:pt x="1022" y="808"/>
                  </a:cubicBezTo>
                  <a:cubicBezTo>
                    <a:pt x="907" y="693"/>
                    <a:pt x="742" y="644"/>
                    <a:pt x="527" y="644"/>
                  </a:cubicBezTo>
                  <a:lnTo>
                    <a:pt x="412" y="644"/>
                  </a:lnTo>
                  <a:cubicBezTo>
                    <a:pt x="379" y="644"/>
                    <a:pt x="346" y="660"/>
                    <a:pt x="313" y="676"/>
                  </a:cubicBezTo>
                  <a:lnTo>
                    <a:pt x="313" y="215"/>
                  </a:lnTo>
                  <a:lnTo>
                    <a:pt x="1071" y="215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9"/>
            <p:cNvSpPr/>
            <p:nvPr/>
          </p:nvSpPr>
          <p:spPr>
            <a:xfrm>
              <a:off x="6827275" y="4941925"/>
              <a:ext cx="31750" cy="48250"/>
            </a:xfrm>
            <a:custGeom>
              <a:rect b="b" l="l" r="r" t="t"/>
              <a:pathLst>
                <a:path extrusionOk="0" h="1930" w="127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49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49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9"/>
            <p:cNvSpPr/>
            <p:nvPr/>
          </p:nvSpPr>
          <p:spPr>
            <a:xfrm>
              <a:off x="6867650" y="4941925"/>
              <a:ext cx="32175" cy="48250"/>
            </a:xfrm>
            <a:custGeom>
              <a:rect b="b" l="l" r="r" t="t"/>
              <a:pathLst>
                <a:path extrusionOk="0" h="1930" w="1287">
                  <a:moveTo>
                    <a:pt x="660" y="874"/>
                  </a:moveTo>
                  <a:cubicBezTo>
                    <a:pt x="775" y="874"/>
                    <a:pt x="858" y="907"/>
                    <a:pt x="923" y="990"/>
                  </a:cubicBezTo>
                  <a:cubicBezTo>
                    <a:pt x="989" y="1056"/>
                    <a:pt x="1022" y="1171"/>
                    <a:pt x="1022" y="1303"/>
                  </a:cubicBezTo>
                  <a:cubicBezTo>
                    <a:pt x="1022" y="1435"/>
                    <a:pt x="989" y="1534"/>
                    <a:pt x="923" y="1616"/>
                  </a:cubicBezTo>
                  <a:cubicBezTo>
                    <a:pt x="858" y="1698"/>
                    <a:pt x="775" y="1731"/>
                    <a:pt x="660" y="1731"/>
                  </a:cubicBezTo>
                  <a:cubicBezTo>
                    <a:pt x="544" y="1731"/>
                    <a:pt x="462" y="1698"/>
                    <a:pt x="396" y="1616"/>
                  </a:cubicBezTo>
                  <a:cubicBezTo>
                    <a:pt x="330" y="1534"/>
                    <a:pt x="297" y="1435"/>
                    <a:pt x="297" y="1303"/>
                  </a:cubicBezTo>
                  <a:cubicBezTo>
                    <a:pt x="297" y="1171"/>
                    <a:pt x="330" y="1056"/>
                    <a:pt x="396" y="990"/>
                  </a:cubicBezTo>
                  <a:cubicBezTo>
                    <a:pt x="462" y="907"/>
                    <a:pt x="544" y="874"/>
                    <a:pt x="660" y="874"/>
                  </a:cubicBezTo>
                  <a:close/>
                  <a:moveTo>
                    <a:pt x="775" y="1"/>
                  </a:moveTo>
                  <a:cubicBezTo>
                    <a:pt x="544" y="1"/>
                    <a:pt x="347" y="100"/>
                    <a:pt x="215" y="264"/>
                  </a:cubicBezTo>
                  <a:cubicBezTo>
                    <a:pt x="66" y="446"/>
                    <a:pt x="1" y="677"/>
                    <a:pt x="1" y="973"/>
                  </a:cubicBezTo>
                  <a:cubicBezTo>
                    <a:pt x="1" y="1286"/>
                    <a:pt x="66" y="1517"/>
                    <a:pt x="165" y="1682"/>
                  </a:cubicBezTo>
                  <a:cubicBezTo>
                    <a:pt x="281" y="1847"/>
                    <a:pt x="446" y="1929"/>
                    <a:pt x="660" y="1929"/>
                  </a:cubicBezTo>
                  <a:cubicBezTo>
                    <a:pt x="858" y="1929"/>
                    <a:pt x="1006" y="1863"/>
                    <a:pt x="1105" y="1748"/>
                  </a:cubicBezTo>
                  <a:cubicBezTo>
                    <a:pt x="1220" y="1649"/>
                    <a:pt x="1286" y="1484"/>
                    <a:pt x="1286" y="1303"/>
                  </a:cubicBezTo>
                  <a:cubicBezTo>
                    <a:pt x="1286" y="1105"/>
                    <a:pt x="1220" y="957"/>
                    <a:pt x="1121" y="841"/>
                  </a:cubicBezTo>
                  <a:cubicBezTo>
                    <a:pt x="1006" y="726"/>
                    <a:pt x="858" y="677"/>
                    <a:pt x="676" y="677"/>
                  </a:cubicBezTo>
                  <a:cubicBezTo>
                    <a:pt x="594" y="677"/>
                    <a:pt x="511" y="693"/>
                    <a:pt x="429" y="726"/>
                  </a:cubicBezTo>
                  <a:cubicBezTo>
                    <a:pt x="363" y="759"/>
                    <a:pt x="297" y="825"/>
                    <a:pt x="248" y="891"/>
                  </a:cubicBezTo>
                  <a:cubicBezTo>
                    <a:pt x="264" y="660"/>
                    <a:pt x="314" y="495"/>
                    <a:pt x="396" y="380"/>
                  </a:cubicBezTo>
                  <a:cubicBezTo>
                    <a:pt x="495" y="281"/>
                    <a:pt x="610" y="215"/>
                    <a:pt x="775" y="215"/>
                  </a:cubicBezTo>
                  <a:cubicBezTo>
                    <a:pt x="841" y="215"/>
                    <a:pt x="907" y="232"/>
                    <a:pt x="973" y="248"/>
                  </a:cubicBezTo>
                  <a:cubicBezTo>
                    <a:pt x="1039" y="264"/>
                    <a:pt x="1105" y="281"/>
                    <a:pt x="1154" y="314"/>
                  </a:cubicBezTo>
                  <a:lnTo>
                    <a:pt x="1154" y="83"/>
                  </a:lnTo>
                  <a:cubicBezTo>
                    <a:pt x="1088" y="50"/>
                    <a:pt x="1022" y="34"/>
                    <a:pt x="956" y="34"/>
                  </a:cubicBezTo>
                  <a:cubicBezTo>
                    <a:pt x="891" y="17"/>
                    <a:pt x="841" y="1"/>
                    <a:pt x="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9"/>
            <p:cNvSpPr/>
            <p:nvPr/>
          </p:nvSpPr>
          <p:spPr>
            <a:xfrm>
              <a:off x="7166375" y="4941925"/>
              <a:ext cx="31750" cy="48250"/>
            </a:xfrm>
            <a:custGeom>
              <a:rect b="b" l="l" r="r" t="t"/>
              <a:pathLst>
                <a:path extrusionOk="0" h="1930" w="127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6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65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9"/>
            <p:cNvSpPr/>
            <p:nvPr/>
          </p:nvSpPr>
          <p:spPr>
            <a:xfrm>
              <a:off x="7207575" y="4942750"/>
              <a:ext cx="29700" cy="46600"/>
            </a:xfrm>
            <a:custGeom>
              <a:rect b="b" l="l" r="r" t="t"/>
              <a:pathLst>
                <a:path extrusionOk="0" h="1864" w="1188">
                  <a:moveTo>
                    <a:pt x="0" y="1"/>
                  </a:moveTo>
                  <a:lnTo>
                    <a:pt x="0" y="215"/>
                  </a:lnTo>
                  <a:lnTo>
                    <a:pt x="890" y="215"/>
                  </a:lnTo>
                  <a:lnTo>
                    <a:pt x="264" y="1863"/>
                  </a:lnTo>
                  <a:lnTo>
                    <a:pt x="528" y="1863"/>
                  </a:lnTo>
                  <a:lnTo>
                    <a:pt x="1187" y="116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9"/>
            <p:cNvSpPr/>
            <p:nvPr/>
          </p:nvSpPr>
          <p:spPr>
            <a:xfrm>
              <a:off x="5105000" y="4338000"/>
              <a:ext cx="2145050" cy="480975"/>
            </a:xfrm>
            <a:custGeom>
              <a:rect b="b" l="l" r="r" t="t"/>
              <a:pathLst>
                <a:path extrusionOk="0" h="19239" w="85802">
                  <a:moveTo>
                    <a:pt x="38327" y="8620"/>
                  </a:moveTo>
                  <a:cubicBezTo>
                    <a:pt x="38216" y="8620"/>
                    <a:pt x="38105" y="8690"/>
                    <a:pt x="38088" y="8830"/>
                  </a:cubicBezTo>
                  <a:lnTo>
                    <a:pt x="38088" y="10413"/>
                  </a:lnTo>
                  <a:cubicBezTo>
                    <a:pt x="38105" y="10561"/>
                    <a:pt x="38216" y="10635"/>
                    <a:pt x="38327" y="10635"/>
                  </a:cubicBezTo>
                  <a:cubicBezTo>
                    <a:pt x="38438" y="10635"/>
                    <a:pt x="38550" y="10561"/>
                    <a:pt x="38566" y="10413"/>
                  </a:cubicBezTo>
                  <a:lnTo>
                    <a:pt x="38566" y="8830"/>
                  </a:lnTo>
                  <a:cubicBezTo>
                    <a:pt x="38550" y="8690"/>
                    <a:pt x="38438" y="8620"/>
                    <a:pt x="38327" y="8620"/>
                  </a:cubicBezTo>
                  <a:close/>
                  <a:moveTo>
                    <a:pt x="71842" y="8493"/>
                  </a:moveTo>
                  <a:cubicBezTo>
                    <a:pt x="71730" y="8493"/>
                    <a:pt x="71619" y="8567"/>
                    <a:pt x="71611" y="8715"/>
                  </a:cubicBezTo>
                  <a:lnTo>
                    <a:pt x="71611" y="10511"/>
                  </a:lnTo>
                  <a:cubicBezTo>
                    <a:pt x="71619" y="10652"/>
                    <a:pt x="71730" y="10722"/>
                    <a:pt x="71842" y="10722"/>
                  </a:cubicBezTo>
                  <a:cubicBezTo>
                    <a:pt x="71953" y="10722"/>
                    <a:pt x="72064" y="10652"/>
                    <a:pt x="72072" y="10511"/>
                  </a:cubicBezTo>
                  <a:lnTo>
                    <a:pt x="72072" y="8715"/>
                  </a:lnTo>
                  <a:cubicBezTo>
                    <a:pt x="72064" y="8567"/>
                    <a:pt x="71953" y="8493"/>
                    <a:pt x="71842" y="8493"/>
                  </a:cubicBezTo>
                  <a:close/>
                  <a:moveTo>
                    <a:pt x="13952" y="8480"/>
                  </a:moveTo>
                  <a:cubicBezTo>
                    <a:pt x="13832" y="8480"/>
                    <a:pt x="13713" y="8558"/>
                    <a:pt x="13713" y="8715"/>
                  </a:cubicBezTo>
                  <a:lnTo>
                    <a:pt x="13713" y="10511"/>
                  </a:lnTo>
                  <a:cubicBezTo>
                    <a:pt x="13721" y="10668"/>
                    <a:pt x="13840" y="10746"/>
                    <a:pt x="13958" y="10746"/>
                  </a:cubicBezTo>
                  <a:cubicBezTo>
                    <a:pt x="14075" y="10746"/>
                    <a:pt x="14190" y="10668"/>
                    <a:pt x="14190" y="10511"/>
                  </a:cubicBezTo>
                  <a:lnTo>
                    <a:pt x="14190" y="8715"/>
                  </a:lnTo>
                  <a:cubicBezTo>
                    <a:pt x="14190" y="8558"/>
                    <a:pt x="14071" y="8480"/>
                    <a:pt x="13952" y="8480"/>
                  </a:cubicBezTo>
                  <a:close/>
                  <a:moveTo>
                    <a:pt x="58127" y="8031"/>
                  </a:moveTo>
                  <a:cubicBezTo>
                    <a:pt x="58014" y="8031"/>
                    <a:pt x="57898" y="8105"/>
                    <a:pt x="57882" y="8254"/>
                  </a:cubicBezTo>
                  <a:lnTo>
                    <a:pt x="57882" y="10989"/>
                  </a:lnTo>
                  <a:cubicBezTo>
                    <a:pt x="57898" y="11129"/>
                    <a:pt x="58014" y="11200"/>
                    <a:pt x="58127" y="11200"/>
                  </a:cubicBezTo>
                  <a:cubicBezTo>
                    <a:pt x="58240" y="11200"/>
                    <a:pt x="58352" y="11129"/>
                    <a:pt x="58360" y="10989"/>
                  </a:cubicBezTo>
                  <a:lnTo>
                    <a:pt x="58360" y="8254"/>
                  </a:lnTo>
                  <a:cubicBezTo>
                    <a:pt x="58352" y="8105"/>
                    <a:pt x="58240" y="8031"/>
                    <a:pt x="58127" y="8031"/>
                  </a:cubicBezTo>
                  <a:close/>
                  <a:moveTo>
                    <a:pt x="70317" y="8031"/>
                  </a:moveTo>
                  <a:cubicBezTo>
                    <a:pt x="70206" y="8031"/>
                    <a:pt x="70095" y="8105"/>
                    <a:pt x="70078" y="8254"/>
                  </a:cubicBezTo>
                  <a:lnTo>
                    <a:pt x="70078" y="10989"/>
                  </a:lnTo>
                  <a:cubicBezTo>
                    <a:pt x="70095" y="11129"/>
                    <a:pt x="70206" y="11200"/>
                    <a:pt x="70317" y="11200"/>
                  </a:cubicBezTo>
                  <a:cubicBezTo>
                    <a:pt x="70428" y="11200"/>
                    <a:pt x="70540" y="11129"/>
                    <a:pt x="70556" y="10989"/>
                  </a:cubicBezTo>
                  <a:lnTo>
                    <a:pt x="70556" y="8254"/>
                  </a:lnTo>
                  <a:cubicBezTo>
                    <a:pt x="70540" y="8105"/>
                    <a:pt x="70428" y="8031"/>
                    <a:pt x="70317" y="8031"/>
                  </a:cubicBezTo>
                  <a:close/>
                  <a:moveTo>
                    <a:pt x="73366" y="8031"/>
                  </a:moveTo>
                  <a:cubicBezTo>
                    <a:pt x="73255" y="8031"/>
                    <a:pt x="73144" y="8105"/>
                    <a:pt x="73127" y="8254"/>
                  </a:cubicBezTo>
                  <a:lnTo>
                    <a:pt x="73127" y="10989"/>
                  </a:lnTo>
                  <a:cubicBezTo>
                    <a:pt x="73144" y="11129"/>
                    <a:pt x="73255" y="11200"/>
                    <a:pt x="73366" y="11200"/>
                  </a:cubicBezTo>
                  <a:cubicBezTo>
                    <a:pt x="73477" y="11200"/>
                    <a:pt x="73589" y="11129"/>
                    <a:pt x="73605" y="10989"/>
                  </a:cubicBezTo>
                  <a:lnTo>
                    <a:pt x="73605" y="8254"/>
                  </a:lnTo>
                  <a:cubicBezTo>
                    <a:pt x="73589" y="8105"/>
                    <a:pt x="73477" y="8031"/>
                    <a:pt x="73366" y="8031"/>
                  </a:cubicBezTo>
                  <a:close/>
                  <a:moveTo>
                    <a:pt x="239" y="8031"/>
                  </a:moveTo>
                  <a:cubicBezTo>
                    <a:pt x="128" y="8031"/>
                    <a:pt x="17" y="8105"/>
                    <a:pt x="0" y="8254"/>
                  </a:cubicBezTo>
                  <a:lnTo>
                    <a:pt x="0" y="11006"/>
                  </a:lnTo>
                  <a:cubicBezTo>
                    <a:pt x="17" y="11146"/>
                    <a:pt x="128" y="11216"/>
                    <a:pt x="239" y="11216"/>
                  </a:cubicBezTo>
                  <a:cubicBezTo>
                    <a:pt x="350" y="11216"/>
                    <a:pt x="462" y="11146"/>
                    <a:pt x="478" y="11006"/>
                  </a:cubicBezTo>
                  <a:lnTo>
                    <a:pt x="478" y="10989"/>
                  </a:lnTo>
                  <a:lnTo>
                    <a:pt x="478" y="8254"/>
                  </a:lnTo>
                  <a:cubicBezTo>
                    <a:pt x="462" y="8105"/>
                    <a:pt x="350" y="8031"/>
                    <a:pt x="239" y="8031"/>
                  </a:cubicBezTo>
                  <a:close/>
                  <a:moveTo>
                    <a:pt x="12435" y="8031"/>
                  </a:moveTo>
                  <a:cubicBezTo>
                    <a:pt x="12324" y="8031"/>
                    <a:pt x="12213" y="8105"/>
                    <a:pt x="12196" y="8254"/>
                  </a:cubicBezTo>
                  <a:lnTo>
                    <a:pt x="12196" y="11006"/>
                  </a:lnTo>
                  <a:cubicBezTo>
                    <a:pt x="12213" y="11146"/>
                    <a:pt x="12324" y="11216"/>
                    <a:pt x="12435" y="11216"/>
                  </a:cubicBezTo>
                  <a:cubicBezTo>
                    <a:pt x="12546" y="11216"/>
                    <a:pt x="12658" y="11146"/>
                    <a:pt x="12674" y="11006"/>
                  </a:cubicBezTo>
                  <a:lnTo>
                    <a:pt x="12674" y="10989"/>
                  </a:lnTo>
                  <a:lnTo>
                    <a:pt x="12674" y="8254"/>
                  </a:lnTo>
                  <a:cubicBezTo>
                    <a:pt x="12658" y="8105"/>
                    <a:pt x="12546" y="8031"/>
                    <a:pt x="12435" y="8031"/>
                  </a:cubicBezTo>
                  <a:close/>
                  <a:moveTo>
                    <a:pt x="52033" y="8031"/>
                  </a:moveTo>
                  <a:cubicBezTo>
                    <a:pt x="51920" y="8031"/>
                    <a:pt x="51809" y="8105"/>
                    <a:pt x="51800" y="8254"/>
                  </a:cubicBezTo>
                  <a:lnTo>
                    <a:pt x="51800" y="11006"/>
                  </a:lnTo>
                  <a:cubicBezTo>
                    <a:pt x="51809" y="11146"/>
                    <a:pt x="51920" y="11216"/>
                    <a:pt x="52033" y="11216"/>
                  </a:cubicBezTo>
                  <a:cubicBezTo>
                    <a:pt x="52147" y="11216"/>
                    <a:pt x="52262" y="11146"/>
                    <a:pt x="52278" y="11006"/>
                  </a:cubicBezTo>
                  <a:lnTo>
                    <a:pt x="52278" y="8254"/>
                  </a:lnTo>
                  <a:cubicBezTo>
                    <a:pt x="52262" y="8105"/>
                    <a:pt x="52147" y="8031"/>
                    <a:pt x="52033" y="8031"/>
                  </a:cubicBezTo>
                  <a:close/>
                  <a:moveTo>
                    <a:pt x="85562" y="8019"/>
                  </a:moveTo>
                  <a:cubicBezTo>
                    <a:pt x="85443" y="8019"/>
                    <a:pt x="85323" y="8097"/>
                    <a:pt x="85323" y="8254"/>
                  </a:cubicBezTo>
                  <a:lnTo>
                    <a:pt x="85323" y="10989"/>
                  </a:lnTo>
                  <a:cubicBezTo>
                    <a:pt x="85323" y="11146"/>
                    <a:pt x="85443" y="11224"/>
                    <a:pt x="85562" y="11224"/>
                  </a:cubicBezTo>
                  <a:cubicBezTo>
                    <a:pt x="85682" y="11224"/>
                    <a:pt x="85801" y="11146"/>
                    <a:pt x="85801" y="10989"/>
                  </a:cubicBezTo>
                  <a:lnTo>
                    <a:pt x="85801" y="8254"/>
                  </a:lnTo>
                  <a:cubicBezTo>
                    <a:pt x="85801" y="8097"/>
                    <a:pt x="85682" y="8019"/>
                    <a:pt x="85562" y="8019"/>
                  </a:cubicBezTo>
                  <a:close/>
                  <a:moveTo>
                    <a:pt x="36796" y="8019"/>
                  </a:moveTo>
                  <a:cubicBezTo>
                    <a:pt x="36679" y="8019"/>
                    <a:pt x="36564" y="8097"/>
                    <a:pt x="36572" y="8254"/>
                  </a:cubicBezTo>
                  <a:lnTo>
                    <a:pt x="36572" y="11006"/>
                  </a:lnTo>
                  <a:cubicBezTo>
                    <a:pt x="36572" y="11162"/>
                    <a:pt x="36687" y="11241"/>
                    <a:pt x="36803" y="11241"/>
                  </a:cubicBezTo>
                  <a:cubicBezTo>
                    <a:pt x="36918" y="11241"/>
                    <a:pt x="37033" y="11162"/>
                    <a:pt x="37033" y="11006"/>
                  </a:cubicBezTo>
                  <a:lnTo>
                    <a:pt x="37033" y="8254"/>
                  </a:lnTo>
                  <a:cubicBezTo>
                    <a:pt x="37033" y="8097"/>
                    <a:pt x="36914" y="8019"/>
                    <a:pt x="36796" y="8019"/>
                  </a:cubicBezTo>
                  <a:close/>
                  <a:moveTo>
                    <a:pt x="39843" y="8019"/>
                  </a:moveTo>
                  <a:cubicBezTo>
                    <a:pt x="39724" y="8019"/>
                    <a:pt x="39604" y="8097"/>
                    <a:pt x="39604" y="8254"/>
                  </a:cubicBezTo>
                  <a:lnTo>
                    <a:pt x="39604" y="11006"/>
                  </a:lnTo>
                  <a:cubicBezTo>
                    <a:pt x="39604" y="11162"/>
                    <a:pt x="39724" y="11241"/>
                    <a:pt x="39843" y="11241"/>
                  </a:cubicBezTo>
                  <a:cubicBezTo>
                    <a:pt x="39963" y="11241"/>
                    <a:pt x="40082" y="11162"/>
                    <a:pt x="40082" y="11006"/>
                  </a:cubicBezTo>
                  <a:lnTo>
                    <a:pt x="40082" y="8254"/>
                  </a:lnTo>
                  <a:cubicBezTo>
                    <a:pt x="40082" y="8097"/>
                    <a:pt x="39963" y="8019"/>
                    <a:pt x="39843" y="8019"/>
                  </a:cubicBezTo>
                  <a:close/>
                  <a:moveTo>
                    <a:pt x="53562" y="7615"/>
                  </a:moveTo>
                  <a:cubicBezTo>
                    <a:pt x="53449" y="7615"/>
                    <a:pt x="53333" y="7685"/>
                    <a:pt x="53317" y="7825"/>
                  </a:cubicBezTo>
                  <a:lnTo>
                    <a:pt x="53317" y="11401"/>
                  </a:lnTo>
                  <a:cubicBezTo>
                    <a:pt x="53333" y="11550"/>
                    <a:pt x="53449" y="11624"/>
                    <a:pt x="53562" y="11624"/>
                  </a:cubicBezTo>
                  <a:cubicBezTo>
                    <a:pt x="53675" y="11624"/>
                    <a:pt x="53786" y="11550"/>
                    <a:pt x="53795" y="11401"/>
                  </a:cubicBezTo>
                  <a:lnTo>
                    <a:pt x="53795" y="7825"/>
                  </a:lnTo>
                  <a:cubicBezTo>
                    <a:pt x="53786" y="7685"/>
                    <a:pt x="53675" y="7615"/>
                    <a:pt x="53562" y="7615"/>
                  </a:cubicBezTo>
                  <a:close/>
                  <a:moveTo>
                    <a:pt x="56611" y="7615"/>
                  </a:moveTo>
                  <a:cubicBezTo>
                    <a:pt x="56498" y="7615"/>
                    <a:pt x="56382" y="7685"/>
                    <a:pt x="56366" y="7825"/>
                  </a:cubicBezTo>
                  <a:lnTo>
                    <a:pt x="56366" y="11401"/>
                  </a:lnTo>
                  <a:cubicBezTo>
                    <a:pt x="56382" y="11550"/>
                    <a:pt x="56498" y="11624"/>
                    <a:pt x="56611" y="11624"/>
                  </a:cubicBezTo>
                  <a:cubicBezTo>
                    <a:pt x="56724" y="11624"/>
                    <a:pt x="56835" y="11550"/>
                    <a:pt x="56844" y="11401"/>
                  </a:cubicBezTo>
                  <a:lnTo>
                    <a:pt x="56844" y="7825"/>
                  </a:lnTo>
                  <a:cubicBezTo>
                    <a:pt x="56835" y="7685"/>
                    <a:pt x="56724" y="7615"/>
                    <a:pt x="56611" y="7615"/>
                  </a:cubicBezTo>
                  <a:close/>
                  <a:moveTo>
                    <a:pt x="29180" y="7520"/>
                  </a:moveTo>
                  <a:cubicBezTo>
                    <a:pt x="29069" y="7520"/>
                    <a:pt x="28958" y="7594"/>
                    <a:pt x="28941" y="7743"/>
                  </a:cubicBezTo>
                  <a:lnTo>
                    <a:pt x="28941" y="11500"/>
                  </a:lnTo>
                  <a:cubicBezTo>
                    <a:pt x="28958" y="11649"/>
                    <a:pt x="29069" y="11723"/>
                    <a:pt x="29180" y="11723"/>
                  </a:cubicBezTo>
                  <a:cubicBezTo>
                    <a:pt x="29291" y="11723"/>
                    <a:pt x="29403" y="11649"/>
                    <a:pt x="29419" y="11500"/>
                  </a:cubicBezTo>
                  <a:lnTo>
                    <a:pt x="29419" y="7743"/>
                  </a:lnTo>
                  <a:cubicBezTo>
                    <a:pt x="29403" y="7594"/>
                    <a:pt x="29291" y="7520"/>
                    <a:pt x="29180" y="7520"/>
                  </a:cubicBezTo>
                  <a:close/>
                  <a:moveTo>
                    <a:pt x="35278" y="7520"/>
                  </a:moveTo>
                  <a:cubicBezTo>
                    <a:pt x="35167" y="7520"/>
                    <a:pt x="35056" y="7594"/>
                    <a:pt x="35039" y="7743"/>
                  </a:cubicBezTo>
                  <a:lnTo>
                    <a:pt x="35039" y="11500"/>
                  </a:lnTo>
                  <a:cubicBezTo>
                    <a:pt x="35056" y="11649"/>
                    <a:pt x="35167" y="11723"/>
                    <a:pt x="35278" y="11723"/>
                  </a:cubicBezTo>
                  <a:cubicBezTo>
                    <a:pt x="35389" y="11723"/>
                    <a:pt x="35501" y="11649"/>
                    <a:pt x="35517" y="11500"/>
                  </a:cubicBezTo>
                  <a:lnTo>
                    <a:pt x="35517" y="7743"/>
                  </a:lnTo>
                  <a:cubicBezTo>
                    <a:pt x="35501" y="7594"/>
                    <a:pt x="35389" y="7520"/>
                    <a:pt x="35278" y="7520"/>
                  </a:cubicBezTo>
                  <a:close/>
                  <a:moveTo>
                    <a:pt x="55088" y="7088"/>
                  </a:moveTo>
                  <a:cubicBezTo>
                    <a:pt x="54977" y="7088"/>
                    <a:pt x="54866" y="7158"/>
                    <a:pt x="54849" y="7298"/>
                  </a:cubicBezTo>
                  <a:lnTo>
                    <a:pt x="54849" y="11929"/>
                  </a:lnTo>
                  <a:cubicBezTo>
                    <a:pt x="54866" y="12077"/>
                    <a:pt x="54977" y="12151"/>
                    <a:pt x="55088" y="12151"/>
                  </a:cubicBezTo>
                  <a:cubicBezTo>
                    <a:pt x="55200" y="12151"/>
                    <a:pt x="55311" y="12077"/>
                    <a:pt x="55327" y="11929"/>
                  </a:cubicBezTo>
                  <a:lnTo>
                    <a:pt x="55327" y="7298"/>
                  </a:lnTo>
                  <a:cubicBezTo>
                    <a:pt x="55311" y="7158"/>
                    <a:pt x="55200" y="7088"/>
                    <a:pt x="55088" y="7088"/>
                  </a:cubicBezTo>
                  <a:close/>
                  <a:moveTo>
                    <a:pt x="15474" y="6910"/>
                  </a:moveTo>
                  <a:cubicBezTo>
                    <a:pt x="15361" y="6910"/>
                    <a:pt x="15245" y="6985"/>
                    <a:pt x="15229" y="7133"/>
                  </a:cubicBezTo>
                  <a:lnTo>
                    <a:pt x="15229" y="12110"/>
                  </a:lnTo>
                  <a:cubicBezTo>
                    <a:pt x="15245" y="12258"/>
                    <a:pt x="15361" y="12333"/>
                    <a:pt x="15474" y="12333"/>
                  </a:cubicBezTo>
                  <a:cubicBezTo>
                    <a:pt x="15587" y="12333"/>
                    <a:pt x="15699" y="12258"/>
                    <a:pt x="15707" y="12110"/>
                  </a:cubicBezTo>
                  <a:lnTo>
                    <a:pt x="15707" y="7133"/>
                  </a:lnTo>
                  <a:cubicBezTo>
                    <a:pt x="15699" y="6985"/>
                    <a:pt x="15587" y="6910"/>
                    <a:pt x="15474" y="6910"/>
                  </a:cubicBezTo>
                  <a:close/>
                  <a:moveTo>
                    <a:pt x="27664" y="6910"/>
                  </a:moveTo>
                  <a:cubicBezTo>
                    <a:pt x="27553" y="6910"/>
                    <a:pt x="27441" y="6985"/>
                    <a:pt x="27425" y="7133"/>
                  </a:cubicBezTo>
                  <a:lnTo>
                    <a:pt x="27425" y="12110"/>
                  </a:lnTo>
                  <a:cubicBezTo>
                    <a:pt x="27441" y="12258"/>
                    <a:pt x="27553" y="12333"/>
                    <a:pt x="27664" y="12333"/>
                  </a:cubicBezTo>
                  <a:cubicBezTo>
                    <a:pt x="27775" y="12333"/>
                    <a:pt x="27886" y="12258"/>
                    <a:pt x="27903" y="12110"/>
                  </a:cubicBezTo>
                  <a:lnTo>
                    <a:pt x="27903" y="7133"/>
                  </a:lnTo>
                  <a:cubicBezTo>
                    <a:pt x="27886" y="6985"/>
                    <a:pt x="27775" y="6910"/>
                    <a:pt x="27664" y="6910"/>
                  </a:cubicBezTo>
                  <a:close/>
                  <a:moveTo>
                    <a:pt x="68795" y="6449"/>
                  </a:moveTo>
                  <a:cubicBezTo>
                    <a:pt x="68681" y="6449"/>
                    <a:pt x="68570" y="6523"/>
                    <a:pt x="68562" y="6671"/>
                  </a:cubicBezTo>
                  <a:lnTo>
                    <a:pt x="68562" y="12572"/>
                  </a:lnTo>
                  <a:cubicBezTo>
                    <a:pt x="68570" y="12720"/>
                    <a:pt x="68681" y="12794"/>
                    <a:pt x="68795" y="12794"/>
                  </a:cubicBezTo>
                  <a:cubicBezTo>
                    <a:pt x="68908" y="12794"/>
                    <a:pt x="69023" y="12720"/>
                    <a:pt x="69040" y="12572"/>
                  </a:cubicBezTo>
                  <a:lnTo>
                    <a:pt x="69040" y="6671"/>
                  </a:lnTo>
                  <a:cubicBezTo>
                    <a:pt x="69023" y="6523"/>
                    <a:pt x="68908" y="6449"/>
                    <a:pt x="68795" y="6449"/>
                  </a:cubicBezTo>
                  <a:close/>
                  <a:moveTo>
                    <a:pt x="74888" y="6449"/>
                  </a:moveTo>
                  <a:cubicBezTo>
                    <a:pt x="74775" y="6449"/>
                    <a:pt x="74660" y="6523"/>
                    <a:pt x="74643" y="6671"/>
                  </a:cubicBezTo>
                  <a:lnTo>
                    <a:pt x="74643" y="12572"/>
                  </a:lnTo>
                  <a:cubicBezTo>
                    <a:pt x="74660" y="12720"/>
                    <a:pt x="74775" y="12794"/>
                    <a:pt x="74888" y="12794"/>
                  </a:cubicBezTo>
                  <a:cubicBezTo>
                    <a:pt x="75002" y="12794"/>
                    <a:pt x="75113" y="12720"/>
                    <a:pt x="75121" y="12572"/>
                  </a:cubicBezTo>
                  <a:lnTo>
                    <a:pt x="75121" y="6671"/>
                  </a:lnTo>
                  <a:cubicBezTo>
                    <a:pt x="75113" y="6523"/>
                    <a:pt x="75002" y="6449"/>
                    <a:pt x="74888" y="6449"/>
                  </a:cubicBezTo>
                  <a:close/>
                  <a:moveTo>
                    <a:pt x="84036" y="6449"/>
                  </a:moveTo>
                  <a:cubicBezTo>
                    <a:pt x="83922" y="6449"/>
                    <a:pt x="83807" y="6523"/>
                    <a:pt x="83790" y="6671"/>
                  </a:cubicBezTo>
                  <a:lnTo>
                    <a:pt x="83790" y="12572"/>
                  </a:lnTo>
                  <a:cubicBezTo>
                    <a:pt x="83807" y="12720"/>
                    <a:pt x="83922" y="12794"/>
                    <a:pt x="84036" y="12794"/>
                  </a:cubicBezTo>
                  <a:cubicBezTo>
                    <a:pt x="84149" y="12794"/>
                    <a:pt x="84260" y="12720"/>
                    <a:pt x="84268" y="12572"/>
                  </a:cubicBezTo>
                  <a:lnTo>
                    <a:pt x="84268" y="6671"/>
                  </a:lnTo>
                  <a:cubicBezTo>
                    <a:pt x="84260" y="6523"/>
                    <a:pt x="84149" y="6449"/>
                    <a:pt x="84036" y="6449"/>
                  </a:cubicBezTo>
                  <a:close/>
                  <a:moveTo>
                    <a:pt x="1766" y="6449"/>
                  </a:moveTo>
                  <a:cubicBezTo>
                    <a:pt x="1652" y="6449"/>
                    <a:pt x="1541" y="6523"/>
                    <a:pt x="1533" y="6671"/>
                  </a:cubicBezTo>
                  <a:lnTo>
                    <a:pt x="1533" y="12588"/>
                  </a:lnTo>
                  <a:cubicBezTo>
                    <a:pt x="1541" y="12728"/>
                    <a:pt x="1652" y="12798"/>
                    <a:pt x="1766" y="12798"/>
                  </a:cubicBezTo>
                  <a:cubicBezTo>
                    <a:pt x="1879" y="12798"/>
                    <a:pt x="1994" y="12728"/>
                    <a:pt x="2011" y="12588"/>
                  </a:cubicBezTo>
                  <a:lnTo>
                    <a:pt x="2011" y="12572"/>
                  </a:lnTo>
                  <a:lnTo>
                    <a:pt x="2011" y="6671"/>
                  </a:lnTo>
                  <a:cubicBezTo>
                    <a:pt x="1994" y="6523"/>
                    <a:pt x="1879" y="6449"/>
                    <a:pt x="1766" y="6449"/>
                  </a:cubicBezTo>
                  <a:close/>
                  <a:moveTo>
                    <a:pt x="41366" y="6449"/>
                  </a:moveTo>
                  <a:cubicBezTo>
                    <a:pt x="41253" y="6449"/>
                    <a:pt x="41137" y="6523"/>
                    <a:pt x="41121" y="6671"/>
                  </a:cubicBezTo>
                  <a:lnTo>
                    <a:pt x="41121" y="12588"/>
                  </a:lnTo>
                  <a:cubicBezTo>
                    <a:pt x="41137" y="12728"/>
                    <a:pt x="41253" y="12798"/>
                    <a:pt x="41366" y="12798"/>
                  </a:cubicBezTo>
                  <a:cubicBezTo>
                    <a:pt x="41479" y="12798"/>
                    <a:pt x="41590" y="12728"/>
                    <a:pt x="41599" y="12588"/>
                  </a:cubicBezTo>
                  <a:lnTo>
                    <a:pt x="41599" y="6671"/>
                  </a:lnTo>
                  <a:cubicBezTo>
                    <a:pt x="41590" y="6523"/>
                    <a:pt x="41479" y="6449"/>
                    <a:pt x="41366" y="6449"/>
                  </a:cubicBezTo>
                  <a:close/>
                  <a:moveTo>
                    <a:pt x="50515" y="6449"/>
                  </a:moveTo>
                  <a:cubicBezTo>
                    <a:pt x="50404" y="6449"/>
                    <a:pt x="50292" y="6523"/>
                    <a:pt x="50284" y="6671"/>
                  </a:cubicBezTo>
                  <a:lnTo>
                    <a:pt x="50284" y="12588"/>
                  </a:lnTo>
                  <a:cubicBezTo>
                    <a:pt x="50292" y="12728"/>
                    <a:pt x="50404" y="12798"/>
                    <a:pt x="50515" y="12798"/>
                  </a:cubicBezTo>
                  <a:cubicBezTo>
                    <a:pt x="50626" y="12798"/>
                    <a:pt x="50737" y="12728"/>
                    <a:pt x="50746" y="12588"/>
                  </a:cubicBezTo>
                  <a:lnTo>
                    <a:pt x="50746" y="6671"/>
                  </a:lnTo>
                  <a:cubicBezTo>
                    <a:pt x="50737" y="6523"/>
                    <a:pt x="50626" y="6449"/>
                    <a:pt x="50515" y="6449"/>
                  </a:cubicBezTo>
                  <a:close/>
                  <a:moveTo>
                    <a:pt x="59654" y="6424"/>
                  </a:moveTo>
                  <a:cubicBezTo>
                    <a:pt x="59534" y="6424"/>
                    <a:pt x="59415" y="6507"/>
                    <a:pt x="59415" y="6671"/>
                  </a:cubicBezTo>
                  <a:lnTo>
                    <a:pt x="59415" y="12572"/>
                  </a:lnTo>
                  <a:cubicBezTo>
                    <a:pt x="59415" y="12728"/>
                    <a:pt x="59534" y="12806"/>
                    <a:pt x="59654" y="12806"/>
                  </a:cubicBezTo>
                  <a:cubicBezTo>
                    <a:pt x="59773" y="12806"/>
                    <a:pt x="59893" y="12728"/>
                    <a:pt x="59893" y="12572"/>
                  </a:cubicBezTo>
                  <a:lnTo>
                    <a:pt x="59893" y="6671"/>
                  </a:lnTo>
                  <a:cubicBezTo>
                    <a:pt x="59893" y="6507"/>
                    <a:pt x="59773" y="6424"/>
                    <a:pt x="59654" y="6424"/>
                  </a:cubicBezTo>
                  <a:close/>
                  <a:moveTo>
                    <a:pt x="10911" y="6424"/>
                  </a:moveTo>
                  <a:cubicBezTo>
                    <a:pt x="10795" y="6424"/>
                    <a:pt x="10680" y="6507"/>
                    <a:pt x="10680" y="6671"/>
                  </a:cubicBezTo>
                  <a:lnTo>
                    <a:pt x="10680" y="12588"/>
                  </a:lnTo>
                  <a:cubicBezTo>
                    <a:pt x="10680" y="12745"/>
                    <a:pt x="10795" y="12823"/>
                    <a:pt x="10911" y="12823"/>
                  </a:cubicBezTo>
                  <a:cubicBezTo>
                    <a:pt x="11026" y="12823"/>
                    <a:pt x="11141" y="12745"/>
                    <a:pt x="11141" y="12588"/>
                  </a:cubicBezTo>
                  <a:lnTo>
                    <a:pt x="11141" y="12572"/>
                  </a:lnTo>
                  <a:lnTo>
                    <a:pt x="11141" y="6671"/>
                  </a:lnTo>
                  <a:cubicBezTo>
                    <a:pt x="11141" y="6507"/>
                    <a:pt x="11026" y="6424"/>
                    <a:pt x="10911" y="6424"/>
                  </a:cubicBezTo>
                  <a:close/>
                  <a:moveTo>
                    <a:pt x="30756" y="5823"/>
                  </a:moveTo>
                  <a:cubicBezTo>
                    <a:pt x="30643" y="5823"/>
                    <a:pt x="30532" y="5897"/>
                    <a:pt x="30523" y="6045"/>
                  </a:cubicBezTo>
                  <a:lnTo>
                    <a:pt x="30408" y="13198"/>
                  </a:lnTo>
                  <a:cubicBezTo>
                    <a:pt x="30424" y="13338"/>
                    <a:pt x="30540" y="13408"/>
                    <a:pt x="30653" y="13408"/>
                  </a:cubicBezTo>
                  <a:cubicBezTo>
                    <a:pt x="30766" y="13408"/>
                    <a:pt x="30878" y="13338"/>
                    <a:pt x="30886" y="13198"/>
                  </a:cubicBezTo>
                  <a:lnTo>
                    <a:pt x="31001" y="6045"/>
                  </a:lnTo>
                  <a:cubicBezTo>
                    <a:pt x="30985" y="5897"/>
                    <a:pt x="30869" y="5823"/>
                    <a:pt x="30756" y="5823"/>
                  </a:cubicBezTo>
                  <a:close/>
                  <a:moveTo>
                    <a:pt x="33803" y="5823"/>
                  </a:moveTo>
                  <a:cubicBezTo>
                    <a:pt x="33692" y="5823"/>
                    <a:pt x="33581" y="5897"/>
                    <a:pt x="33572" y="6045"/>
                  </a:cubicBezTo>
                  <a:lnTo>
                    <a:pt x="33457" y="13198"/>
                  </a:lnTo>
                  <a:cubicBezTo>
                    <a:pt x="33473" y="13338"/>
                    <a:pt x="33585" y="13408"/>
                    <a:pt x="33696" y="13408"/>
                  </a:cubicBezTo>
                  <a:cubicBezTo>
                    <a:pt x="33807" y="13408"/>
                    <a:pt x="33918" y="13338"/>
                    <a:pt x="33935" y="13198"/>
                  </a:cubicBezTo>
                  <a:lnTo>
                    <a:pt x="34034" y="6045"/>
                  </a:lnTo>
                  <a:cubicBezTo>
                    <a:pt x="34026" y="5897"/>
                    <a:pt x="33914" y="5823"/>
                    <a:pt x="33803" y="5823"/>
                  </a:cubicBezTo>
                  <a:close/>
                  <a:moveTo>
                    <a:pt x="61170" y="5604"/>
                  </a:moveTo>
                  <a:cubicBezTo>
                    <a:pt x="61059" y="5604"/>
                    <a:pt x="60947" y="5674"/>
                    <a:pt x="60931" y="5814"/>
                  </a:cubicBezTo>
                  <a:lnTo>
                    <a:pt x="60931" y="13412"/>
                  </a:lnTo>
                  <a:cubicBezTo>
                    <a:pt x="60947" y="13560"/>
                    <a:pt x="61059" y="13635"/>
                    <a:pt x="61170" y="13635"/>
                  </a:cubicBezTo>
                  <a:cubicBezTo>
                    <a:pt x="61281" y="13635"/>
                    <a:pt x="61392" y="13560"/>
                    <a:pt x="61409" y="13412"/>
                  </a:cubicBezTo>
                  <a:lnTo>
                    <a:pt x="61409" y="5814"/>
                  </a:lnTo>
                  <a:cubicBezTo>
                    <a:pt x="61392" y="5674"/>
                    <a:pt x="61281" y="5604"/>
                    <a:pt x="61170" y="5604"/>
                  </a:cubicBezTo>
                  <a:close/>
                  <a:moveTo>
                    <a:pt x="67274" y="5604"/>
                  </a:moveTo>
                  <a:cubicBezTo>
                    <a:pt x="67161" y="5604"/>
                    <a:pt x="67046" y="5674"/>
                    <a:pt x="67029" y="5814"/>
                  </a:cubicBezTo>
                  <a:lnTo>
                    <a:pt x="67029" y="13412"/>
                  </a:lnTo>
                  <a:cubicBezTo>
                    <a:pt x="67046" y="13560"/>
                    <a:pt x="67161" y="13635"/>
                    <a:pt x="67274" y="13635"/>
                  </a:cubicBezTo>
                  <a:cubicBezTo>
                    <a:pt x="67387" y="13635"/>
                    <a:pt x="67499" y="13560"/>
                    <a:pt x="67507" y="13412"/>
                  </a:cubicBezTo>
                  <a:lnTo>
                    <a:pt x="67507" y="5814"/>
                  </a:lnTo>
                  <a:cubicBezTo>
                    <a:pt x="67499" y="5674"/>
                    <a:pt x="67387" y="5604"/>
                    <a:pt x="67274" y="5604"/>
                  </a:cubicBezTo>
                  <a:close/>
                  <a:moveTo>
                    <a:pt x="76415" y="5604"/>
                  </a:moveTo>
                  <a:cubicBezTo>
                    <a:pt x="76304" y="5604"/>
                    <a:pt x="76193" y="5674"/>
                    <a:pt x="76176" y="5814"/>
                  </a:cubicBezTo>
                  <a:lnTo>
                    <a:pt x="76176" y="13412"/>
                  </a:lnTo>
                  <a:cubicBezTo>
                    <a:pt x="76193" y="13560"/>
                    <a:pt x="76304" y="13635"/>
                    <a:pt x="76415" y="13635"/>
                  </a:cubicBezTo>
                  <a:cubicBezTo>
                    <a:pt x="76526" y="13635"/>
                    <a:pt x="76638" y="13560"/>
                    <a:pt x="76654" y="13412"/>
                  </a:cubicBezTo>
                  <a:lnTo>
                    <a:pt x="76654" y="5814"/>
                  </a:lnTo>
                  <a:cubicBezTo>
                    <a:pt x="76638" y="5674"/>
                    <a:pt x="76526" y="5604"/>
                    <a:pt x="76415" y="5604"/>
                  </a:cubicBezTo>
                  <a:close/>
                  <a:moveTo>
                    <a:pt x="82513" y="5604"/>
                  </a:moveTo>
                  <a:cubicBezTo>
                    <a:pt x="82402" y="5604"/>
                    <a:pt x="82291" y="5674"/>
                    <a:pt x="82274" y="5814"/>
                  </a:cubicBezTo>
                  <a:lnTo>
                    <a:pt x="82274" y="13412"/>
                  </a:lnTo>
                  <a:cubicBezTo>
                    <a:pt x="82291" y="13560"/>
                    <a:pt x="82402" y="13635"/>
                    <a:pt x="82513" y="13635"/>
                  </a:cubicBezTo>
                  <a:cubicBezTo>
                    <a:pt x="82624" y="13635"/>
                    <a:pt x="82736" y="13560"/>
                    <a:pt x="82752" y="13412"/>
                  </a:cubicBezTo>
                  <a:lnTo>
                    <a:pt x="82752" y="5814"/>
                  </a:lnTo>
                  <a:cubicBezTo>
                    <a:pt x="82736" y="5674"/>
                    <a:pt x="82624" y="5604"/>
                    <a:pt x="82513" y="5604"/>
                  </a:cubicBezTo>
                  <a:close/>
                  <a:moveTo>
                    <a:pt x="3288" y="5604"/>
                  </a:moveTo>
                  <a:cubicBezTo>
                    <a:pt x="3177" y="5604"/>
                    <a:pt x="3066" y="5674"/>
                    <a:pt x="3049" y="5814"/>
                  </a:cubicBezTo>
                  <a:lnTo>
                    <a:pt x="3049" y="13429"/>
                  </a:lnTo>
                  <a:cubicBezTo>
                    <a:pt x="3066" y="13577"/>
                    <a:pt x="3177" y="13651"/>
                    <a:pt x="3288" y="13651"/>
                  </a:cubicBezTo>
                  <a:cubicBezTo>
                    <a:pt x="3399" y="13651"/>
                    <a:pt x="3511" y="13577"/>
                    <a:pt x="3527" y="13429"/>
                  </a:cubicBezTo>
                  <a:lnTo>
                    <a:pt x="3527" y="13412"/>
                  </a:lnTo>
                  <a:lnTo>
                    <a:pt x="3527" y="5814"/>
                  </a:lnTo>
                  <a:cubicBezTo>
                    <a:pt x="3511" y="5674"/>
                    <a:pt x="3399" y="5604"/>
                    <a:pt x="3288" y="5604"/>
                  </a:cubicBezTo>
                  <a:close/>
                  <a:moveTo>
                    <a:pt x="9386" y="5604"/>
                  </a:moveTo>
                  <a:cubicBezTo>
                    <a:pt x="9275" y="5604"/>
                    <a:pt x="9164" y="5674"/>
                    <a:pt x="9147" y="5814"/>
                  </a:cubicBezTo>
                  <a:lnTo>
                    <a:pt x="9147" y="13429"/>
                  </a:lnTo>
                  <a:cubicBezTo>
                    <a:pt x="9164" y="13577"/>
                    <a:pt x="9275" y="13651"/>
                    <a:pt x="9386" y="13651"/>
                  </a:cubicBezTo>
                  <a:cubicBezTo>
                    <a:pt x="9497" y="13651"/>
                    <a:pt x="9609" y="13577"/>
                    <a:pt x="9625" y="13429"/>
                  </a:cubicBezTo>
                  <a:lnTo>
                    <a:pt x="9625" y="13412"/>
                  </a:lnTo>
                  <a:lnTo>
                    <a:pt x="9625" y="5814"/>
                  </a:lnTo>
                  <a:cubicBezTo>
                    <a:pt x="9609" y="5674"/>
                    <a:pt x="9497" y="5604"/>
                    <a:pt x="9386" y="5604"/>
                  </a:cubicBezTo>
                  <a:close/>
                  <a:moveTo>
                    <a:pt x="42886" y="5604"/>
                  </a:moveTo>
                  <a:cubicBezTo>
                    <a:pt x="42773" y="5604"/>
                    <a:pt x="42662" y="5674"/>
                    <a:pt x="42653" y="5814"/>
                  </a:cubicBezTo>
                  <a:lnTo>
                    <a:pt x="42653" y="13429"/>
                  </a:lnTo>
                  <a:cubicBezTo>
                    <a:pt x="42662" y="13577"/>
                    <a:pt x="42773" y="13651"/>
                    <a:pt x="42886" y="13651"/>
                  </a:cubicBezTo>
                  <a:cubicBezTo>
                    <a:pt x="43000" y="13651"/>
                    <a:pt x="43115" y="13577"/>
                    <a:pt x="43131" y="13429"/>
                  </a:cubicBezTo>
                  <a:lnTo>
                    <a:pt x="43131" y="5814"/>
                  </a:lnTo>
                  <a:cubicBezTo>
                    <a:pt x="43115" y="5674"/>
                    <a:pt x="43000" y="5604"/>
                    <a:pt x="42886" y="5604"/>
                  </a:cubicBezTo>
                  <a:close/>
                  <a:moveTo>
                    <a:pt x="48990" y="5604"/>
                  </a:moveTo>
                  <a:cubicBezTo>
                    <a:pt x="48879" y="5604"/>
                    <a:pt x="48768" y="5674"/>
                    <a:pt x="48751" y="5814"/>
                  </a:cubicBezTo>
                  <a:lnTo>
                    <a:pt x="48751" y="13429"/>
                  </a:lnTo>
                  <a:cubicBezTo>
                    <a:pt x="48768" y="13577"/>
                    <a:pt x="48879" y="13651"/>
                    <a:pt x="48990" y="13651"/>
                  </a:cubicBezTo>
                  <a:cubicBezTo>
                    <a:pt x="49102" y="13651"/>
                    <a:pt x="49213" y="13577"/>
                    <a:pt x="49229" y="13429"/>
                  </a:cubicBezTo>
                  <a:lnTo>
                    <a:pt x="49229" y="5814"/>
                  </a:lnTo>
                  <a:cubicBezTo>
                    <a:pt x="49213" y="5674"/>
                    <a:pt x="49102" y="5604"/>
                    <a:pt x="48990" y="5604"/>
                  </a:cubicBezTo>
                  <a:close/>
                  <a:moveTo>
                    <a:pt x="65752" y="5077"/>
                  </a:moveTo>
                  <a:cubicBezTo>
                    <a:pt x="65640" y="5077"/>
                    <a:pt x="65529" y="5147"/>
                    <a:pt x="65513" y="5287"/>
                  </a:cubicBezTo>
                  <a:lnTo>
                    <a:pt x="65513" y="13940"/>
                  </a:lnTo>
                  <a:cubicBezTo>
                    <a:pt x="65529" y="14088"/>
                    <a:pt x="65640" y="14162"/>
                    <a:pt x="65752" y="14162"/>
                  </a:cubicBezTo>
                  <a:cubicBezTo>
                    <a:pt x="65863" y="14162"/>
                    <a:pt x="65974" y="14088"/>
                    <a:pt x="65991" y="13940"/>
                  </a:cubicBezTo>
                  <a:lnTo>
                    <a:pt x="65991" y="5287"/>
                  </a:lnTo>
                  <a:cubicBezTo>
                    <a:pt x="65974" y="5147"/>
                    <a:pt x="65863" y="5077"/>
                    <a:pt x="65752" y="5077"/>
                  </a:cubicBezTo>
                  <a:close/>
                  <a:moveTo>
                    <a:pt x="77937" y="5077"/>
                  </a:moveTo>
                  <a:cubicBezTo>
                    <a:pt x="77824" y="5077"/>
                    <a:pt x="77709" y="5147"/>
                    <a:pt x="77692" y="5287"/>
                  </a:cubicBezTo>
                  <a:lnTo>
                    <a:pt x="77692" y="13940"/>
                  </a:lnTo>
                  <a:cubicBezTo>
                    <a:pt x="77709" y="14088"/>
                    <a:pt x="77824" y="14162"/>
                    <a:pt x="77937" y="14162"/>
                  </a:cubicBezTo>
                  <a:cubicBezTo>
                    <a:pt x="78051" y="14162"/>
                    <a:pt x="78162" y="14088"/>
                    <a:pt x="78170" y="13940"/>
                  </a:cubicBezTo>
                  <a:lnTo>
                    <a:pt x="78170" y="5287"/>
                  </a:lnTo>
                  <a:cubicBezTo>
                    <a:pt x="78162" y="5147"/>
                    <a:pt x="78051" y="5077"/>
                    <a:pt x="77937" y="5077"/>
                  </a:cubicBezTo>
                  <a:close/>
                  <a:moveTo>
                    <a:pt x="80986" y="5077"/>
                  </a:moveTo>
                  <a:cubicBezTo>
                    <a:pt x="80873" y="5077"/>
                    <a:pt x="80758" y="5147"/>
                    <a:pt x="80741" y="5287"/>
                  </a:cubicBezTo>
                  <a:lnTo>
                    <a:pt x="80741" y="13940"/>
                  </a:lnTo>
                  <a:cubicBezTo>
                    <a:pt x="80758" y="14088"/>
                    <a:pt x="80873" y="14162"/>
                    <a:pt x="80986" y="14162"/>
                  </a:cubicBezTo>
                  <a:cubicBezTo>
                    <a:pt x="81100" y="14162"/>
                    <a:pt x="81211" y="14088"/>
                    <a:pt x="81219" y="13940"/>
                  </a:cubicBezTo>
                  <a:lnTo>
                    <a:pt x="81219" y="5287"/>
                  </a:lnTo>
                  <a:cubicBezTo>
                    <a:pt x="81211" y="5147"/>
                    <a:pt x="81100" y="5077"/>
                    <a:pt x="80986" y="5077"/>
                  </a:cubicBezTo>
                  <a:close/>
                  <a:moveTo>
                    <a:pt x="62694" y="5052"/>
                  </a:moveTo>
                  <a:cubicBezTo>
                    <a:pt x="62579" y="5052"/>
                    <a:pt x="62464" y="5130"/>
                    <a:pt x="62464" y="5287"/>
                  </a:cubicBezTo>
                  <a:lnTo>
                    <a:pt x="62464" y="13940"/>
                  </a:lnTo>
                  <a:cubicBezTo>
                    <a:pt x="62464" y="14096"/>
                    <a:pt x="62583" y="14174"/>
                    <a:pt x="62701" y="14174"/>
                  </a:cubicBezTo>
                  <a:cubicBezTo>
                    <a:pt x="62818" y="14174"/>
                    <a:pt x="62933" y="14096"/>
                    <a:pt x="62925" y="13940"/>
                  </a:cubicBezTo>
                  <a:lnTo>
                    <a:pt x="62925" y="5287"/>
                  </a:lnTo>
                  <a:cubicBezTo>
                    <a:pt x="62925" y="5130"/>
                    <a:pt x="62810" y="5052"/>
                    <a:pt x="62694" y="5052"/>
                  </a:cubicBezTo>
                  <a:close/>
                  <a:moveTo>
                    <a:pt x="4813" y="5077"/>
                  </a:moveTo>
                  <a:cubicBezTo>
                    <a:pt x="4701" y="5077"/>
                    <a:pt x="4590" y="5147"/>
                    <a:pt x="4582" y="5287"/>
                  </a:cubicBezTo>
                  <a:lnTo>
                    <a:pt x="4582" y="13956"/>
                  </a:lnTo>
                  <a:cubicBezTo>
                    <a:pt x="4590" y="14104"/>
                    <a:pt x="4701" y="14178"/>
                    <a:pt x="4813" y="14178"/>
                  </a:cubicBezTo>
                  <a:cubicBezTo>
                    <a:pt x="4924" y="14178"/>
                    <a:pt x="5035" y="14104"/>
                    <a:pt x="5043" y="13956"/>
                  </a:cubicBezTo>
                  <a:lnTo>
                    <a:pt x="5043" y="13940"/>
                  </a:lnTo>
                  <a:lnTo>
                    <a:pt x="5043" y="5287"/>
                  </a:lnTo>
                  <a:cubicBezTo>
                    <a:pt x="5035" y="5147"/>
                    <a:pt x="4924" y="5077"/>
                    <a:pt x="4813" y="5077"/>
                  </a:cubicBezTo>
                  <a:close/>
                  <a:moveTo>
                    <a:pt x="7864" y="5077"/>
                  </a:moveTo>
                  <a:cubicBezTo>
                    <a:pt x="7750" y="5077"/>
                    <a:pt x="7639" y="5147"/>
                    <a:pt x="7631" y="5287"/>
                  </a:cubicBezTo>
                  <a:lnTo>
                    <a:pt x="7631" y="13956"/>
                  </a:lnTo>
                  <a:cubicBezTo>
                    <a:pt x="7639" y="14104"/>
                    <a:pt x="7750" y="14178"/>
                    <a:pt x="7864" y="14178"/>
                  </a:cubicBezTo>
                  <a:cubicBezTo>
                    <a:pt x="7977" y="14178"/>
                    <a:pt x="8092" y="14104"/>
                    <a:pt x="8109" y="13956"/>
                  </a:cubicBezTo>
                  <a:lnTo>
                    <a:pt x="8109" y="13940"/>
                  </a:lnTo>
                  <a:lnTo>
                    <a:pt x="8109" y="5287"/>
                  </a:lnTo>
                  <a:cubicBezTo>
                    <a:pt x="8092" y="5147"/>
                    <a:pt x="7977" y="5077"/>
                    <a:pt x="7864" y="5077"/>
                  </a:cubicBezTo>
                  <a:close/>
                  <a:moveTo>
                    <a:pt x="44409" y="5077"/>
                  </a:moveTo>
                  <a:cubicBezTo>
                    <a:pt x="44297" y="5077"/>
                    <a:pt x="44186" y="5147"/>
                    <a:pt x="44170" y="5287"/>
                  </a:cubicBezTo>
                  <a:lnTo>
                    <a:pt x="44170" y="13956"/>
                  </a:lnTo>
                  <a:cubicBezTo>
                    <a:pt x="44186" y="14104"/>
                    <a:pt x="44297" y="14178"/>
                    <a:pt x="44409" y="14178"/>
                  </a:cubicBezTo>
                  <a:cubicBezTo>
                    <a:pt x="44520" y="14178"/>
                    <a:pt x="44631" y="14104"/>
                    <a:pt x="44648" y="13956"/>
                  </a:cubicBezTo>
                  <a:lnTo>
                    <a:pt x="44648" y="5287"/>
                  </a:lnTo>
                  <a:cubicBezTo>
                    <a:pt x="44631" y="5147"/>
                    <a:pt x="44520" y="5077"/>
                    <a:pt x="44409" y="5077"/>
                  </a:cubicBezTo>
                  <a:close/>
                  <a:moveTo>
                    <a:pt x="47466" y="5077"/>
                  </a:moveTo>
                  <a:cubicBezTo>
                    <a:pt x="47355" y="5077"/>
                    <a:pt x="47243" y="5147"/>
                    <a:pt x="47235" y="5287"/>
                  </a:cubicBezTo>
                  <a:lnTo>
                    <a:pt x="47235" y="13956"/>
                  </a:lnTo>
                  <a:cubicBezTo>
                    <a:pt x="47243" y="14104"/>
                    <a:pt x="47355" y="14178"/>
                    <a:pt x="47466" y="14178"/>
                  </a:cubicBezTo>
                  <a:cubicBezTo>
                    <a:pt x="47577" y="14178"/>
                    <a:pt x="47688" y="14104"/>
                    <a:pt x="47697" y="13956"/>
                  </a:cubicBezTo>
                  <a:lnTo>
                    <a:pt x="47697" y="5287"/>
                  </a:lnTo>
                  <a:cubicBezTo>
                    <a:pt x="47688" y="5147"/>
                    <a:pt x="47577" y="5077"/>
                    <a:pt x="47466" y="5077"/>
                  </a:cubicBezTo>
                  <a:close/>
                  <a:moveTo>
                    <a:pt x="32229" y="4982"/>
                  </a:moveTo>
                  <a:cubicBezTo>
                    <a:pt x="32118" y="4982"/>
                    <a:pt x="32007" y="5056"/>
                    <a:pt x="31990" y="5205"/>
                  </a:cubicBezTo>
                  <a:lnTo>
                    <a:pt x="31990" y="14038"/>
                  </a:lnTo>
                  <a:cubicBezTo>
                    <a:pt x="32007" y="14178"/>
                    <a:pt x="32118" y="14249"/>
                    <a:pt x="32229" y="14249"/>
                  </a:cubicBezTo>
                  <a:cubicBezTo>
                    <a:pt x="32340" y="14249"/>
                    <a:pt x="32452" y="14178"/>
                    <a:pt x="32468" y="14038"/>
                  </a:cubicBezTo>
                  <a:lnTo>
                    <a:pt x="32468" y="5205"/>
                  </a:lnTo>
                  <a:cubicBezTo>
                    <a:pt x="32452" y="5056"/>
                    <a:pt x="32340" y="4982"/>
                    <a:pt x="32229" y="4982"/>
                  </a:cubicBezTo>
                  <a:close/>
                  <a:moveTo>
                    <a:pt x="64225" y="4224"/>
                  </a:moveTo>
                  <a:cubicBezTo>
                    <a:pt x="64112" y="4224"/>
                    <a:pt x="63997" y="4298"/>
                    <a:pt x="63980" y="4446"/>
                  </a:cubicBezTo>
                  <a:lnTo>
                    <a:pt x="63980" y="14797"/>
                  </a:lnTo>
                  <a:cubicBezTo>
                    <a:pt x="63997" y="14937"/>
                    <a:pt x="64112" y="15007"/>
                    <a:pt x="64225" y="15007"/>
                  </a:cubicBezTo>
                  <a:cubicBezTo>
                    <a:pt x="64338" y="15007"/>
                    <a:pt x="64450" y="14937"/>
                    <a:pt x="64458" y="14797"/>
                  </a:cubicBezTo>
                  <a:lnTo>
                    <a:pt x="64458" y="4446"/>
                  </a:lnTo>
                  <a:cubicBezTo>
                    <a:pt x="64450" y="4298"/>
                    <a:pt x="64338" y="4224"/>
                    <a:pt x="64225" y="4224"/>
                  </a:cubicBezTo>
                  <a:close/>
                  <a:moveTo>
                    <a:pt x="79464" y="4224"/>
                  </a:moveTo>
                  <a:cubicBezTo>
                    <a:pt x="79353" y="4224"/>
                    <a:pt x="79242" y="4298"/>
                    <a:pt x="79225" y="4446"/>
                  </a:cubicBezTo>
                  <a:lnTo>
                    <a:pt x="79225" y="14797"/>
                  </a:lnTo>
                  <a:cubicBezTo>
                    <a:pt x="79242" y="14937"/>
                    <a:pt x="79353" y="15007"/>
                    <a:pt x="79464" y="15007"/>
                  </a:cubicBezTo>
                  <a:cubicBezTo>
                    <a:pt x="79575" y="15007"/>
                    <a:pt x="79687" y="14937"/>
                    <a:pt x="79703" y="14797"/>
                  </a:cubicBezTo>
                  <a:lnTo>
                    <a:pt x="79703" y="4446"/>
                  </a:lnTo>
                  <a:cubicBezTo>
                    <a:pt x="79687" y="4298"/>
                    <a:pt x="79575" y="4224"/>
                    <a:pt x="79464" y="4224"/>
                  </a:cubicBezTo>
                  <a:close/>
                  <a:moveTo>
                    <a:pt x="6337" y="4224"/>
                  </a:moveTo>
                  <a:cubicBezTo>
                    <a:pt x="6226" y="4224"/>
                    <a:pt x="6115" y="4298"/>
                    <a:pt x="6098" y="4446"/>
                  </a:cubicBezTo>
                  <a:lnTo>
                    <a:pt x="6098" y="14813"/>
                  </a:lnTo>
                  <a:cubicBezTo>
                    <a:pt x="6115" y="14953"/>
                    <a:pt x="6226" y="15023"/>
                    <a:pt x="6337" y="15023"/>
                  </a:cubicBezTo>
                  <a:cubicBezTo>
                    <a:pt x="6448" y="15023"/>
                    <a:pt x="6560" y="14953"/>
                    <a:pt x="6576" y="14813"/>
                  </a:cubicBezTo>
                  <a:lnTo>
                    <a:pt x="6576" y="14797"/>
                  </a:lnTo>
                  <a:lnTo>
                    <a:pt x="6576" y="4446"/>
                  </a:lnTo>
                  <a:cubicBezTo>
                    <a:pt x="6560" y="4298"/>
                    <a:pt x="6448" y="4224"/>
                    <a:pt x="6337" y="4224"/>
                  </a:cubicBezTo>
                  <a:close/>
                  <a:moveTo>
                    <a:pt x="45941" y="4224"/>
                  </a:moveTo>
                  <a:cubicBezTo>
                    <a:pt x="45830" y="4224"/>
                    <a:pt x="45719" y="4298"/>
                    <a:pt x="45702" y="4446"/>
                  </a:cubicBezTo>
                  <a:lnTo>
                    <a:pt x="45702" y="14813"/>
                  </a:lnTo>
                  <a:cubicBezTo>
                    <a:pt x="45719" y="14953"/>
                    <a:pt x="45830" y="15023"/>
                    <a:pt x="45941" y="15023"/>
                  </a:cubicBezTo>
                  <a:cubicBezTo>
                    <a:pt x="46053" y="15023"/>
                    <a:pt x="46164" y="14953"/>
                    <a:pt x="46180" y="14813"/>
                  </a:cubicBezTo>
                  <a:lnTo>
                    <a:pt x="46180" y="4446"/>
                  </a:lnTo>
                  <a:cubicBezTo>
                    <a:pt x="46164" y="4298"/>
                    <a:pt x="46053" y="4224"/>
                    <a:pt x="45941" y="4224"/>
                  </a:cubicBezTo>
                  <a:close/>
                  <a:moveTo>
                    <a:pt x="26131" y="4010"/>
                  </a:moveTo>
                  <a:cubicBezTo>
                    <a:pt x="26020" y="4010"/>
                    <a:pt x="25909" y="4084"/>
                    <a:pt x="25892" y="4232"/>
                  </a:cubicBezTo>
                  <a:lnTo>
                    <a:pt x="25892" y="14978"/>
                  </a:lnTo>
                  <a:cubicBezTo>
                    <a:pt x="25909" y="15126"/>
                    <a:pt x="26020" y="15200"/>
                    <a:pt x="26131" y="15200"/>
                  </a:cubicBezTo>
                  <a:cubicBezTo>
                    <a:pt x="26242" y="15200"/>
                    <a:pt x="26354" y="15126"/>
                    <a:pt x="26370" y="14978"/>
                  </a:cubicBezTo>
                  <a:lnTo>
                    <a:pt x="26370" y="4232"/>
                  </a:lnTo>
                  <a:cubicBezTo>
                    <a:pt x="26354" y="4084"/>
                    <a:pt x="26242" y="4010"/>
                    <a:pt x="26131" y="4010"/>
                  </a:cubicBezTo>
                  <a:close/>
                  <a:moveTo>
                    <a:pt x="17001" y="4026"/>
                  </a:moveTo>
                  <a:cubicBezTo>
                    <a:pt x="16889" y="4026"/>
                    <a:pt x="16778" y="4100"/>
                    <a:pt x="16762" y="4249"/>
                  </a:cubicBezTo>
                  <a:lnTo>
                    <a:pt x="16762" y="14994"/>
                  </a:lnTo>
                  <a:cubicBezTo>
                    <a:pt x="16778" y="15143"/>
                    <a:pt x="16889" y="15217"/>
                    <a:pt x="17001" y="15217"/>
                  </a:cubicBezTo>
                  <a:cubicBezTo>
                    <a:pt x="17112" y="15217"/>
                    <a:pt x="17223" y="15143"/>
                    <a:pt x="17240" y="14994"/>
                  </a:cubicBezTo>
                  <a:lnTo>
                    <a:pt x="17240" y="4249"/>
                  </a:lnTo>
                  <a:cubicBezTo>
                    <a:pt x="17223" y="4100"/>
                    <a:pt x="17112" y="4026"/>
                    <a:pt x="17001" y="4026"/>
                  </a:cubicBezTo>
                  <a:close/>
                  <a:moveTo>
                    <a:pt x="24615" y="2477"/>
                  </a:moveTo>
                  <a:cubicBezTo>
                    <a:pt x="24504" y="2477"/>
                    <a:pt x="24392" y="2551"/>
                    <a:pt x="24376" y="2699"/>
                  </a:cubicBezTo>
                  <a:lnTo>
                    <a:pt x="24376" y="16527"/>
                  </a:lnTo>
                  <a:cubicBezTo>
                    <a:pt x="24392" y="16667"/>
                    <a:pt x="24504" y="16737"/>
                    <a:pt x="24615" y="16737"/>
                  </a:cubicBezTo>
                  <a:cubicBezTo>
                    <a:pt x="24726" y="16737"/>
                    <a:pt x="24837" y="16667"/>
                    <a:pt x="24854" y="16527"/>
                  </a:cubicBezTo>
                  <a:lnTo>
                    <a:pt x="24854" y="2699"/>
                  </a:lnTo>
                  <a:cubicBezTo>
                    <a:pt x="24837" y="2551"/>
                    <a:pt x="24726" y="2477"/>
                    <a:pt x="24615" y="2477"/>
                  </a:cubicBezTo>
                  <a:close/>
                  <a:moveTo>
                    <a:pt x="18523" y="2489"/>
                  </a:moveTo>
                  <a:cubicBezTo>
                    <a:pt x="18410" y="2489"/>
                    <a:pt x="18294" y="2559"/>
                    <a:pt x="18278" y="2699"/>
                  </a:cubicBezTo>
                  <a:lnTo>
                    <a:pt x="18278" y="16527"/>
                  </a:lnTo>
                  <a:cubicBezTo>
                    <a:pt x="18294" y="16675"/>
                    <a:pt x="18410" y="16750"/>
                    <a:pt x="18523" y="16750"/>
                  </a:cubicBezTo>
                  <a:cubicBezTo>
                    <a:pt x="18636" y="16750"/>
                    <a:pt x="18748" y="16675"/>
                    <a:pt x="18756" y="16527"/>
                  </a:cubicBezTo>
                  <a:lnTo>
                    <a:pt x="18756" y="2699"/>
                  </a:lnTo>
                  <a:cubicBezTo>
                    <a:pt x="18748" y="2559"/>
                    <a:pt x="18636" y="2489"/>
                    <a:pt x="18523" y="2489"/>
                  </a:cubicBezTo>
                  <a:close/>
                  <a:moveTo>
                    <a:pt x="23088" y="1538"/>
                  </a:moveTo>
                  <a:cubicBezTo>
                    <a:pt x="22975" y="1538"/>
                    <a:pt x="22860" y="1612"/>
                    <a:pt x="22843" y="1760"/>
                  </a:cubicBezTo>
                  <a:lnTo>
                    <a:pt x="22843" y="17483"/>
                  </a:lnTo>
                  <a:cubicBezTo>
                    <a:pt x="22860" y="17623"/>
                    <a:pt x="22975" y="17693"/>
                    <a:pt x="23088" y="17693"/>
                  </a:cubicBezTo>
                  <a:cubicBezTo>
                    <a:pt x="23202" y="17693"/>
                    <a:pt x="23313" y="17623"/>
                    <a:pt x="23321" y="17483"/>
                  </a:cubicBezTo>
                  <a:lnTo>
                    <a:pt x="23321" y="1760"/>
                  </a:lnTo>
                  <a:cubicBezTo>
                    <a:pt x="23313" y="1612"/>
                    <a:pt x="23202" y="1538"/>
                    <a:pt x="23088" y="1538"/>
                  </a:cubicBezTo>
                  <a:close/>
                  <a:moveTo>
                    <a:pt x="20043" y="1538"/>
                  </a:moveTo>
                  <a:cubicBezTo>
                    <a:pt x="19930" y="1538"/>
                    <a:pt x="19819" y="1612"/>
                    <a:pt x="19811" y="1760"/>
                  </a:cubicBezTo>
                  <a:lnTo>
                    <a:pt x="19811" y="17483"/>
                  </a:lnTo>
                  <a:cubicBezTo>
                    <a:pt x="19819" y="17631"/>
                    <a:pt x="19930" y="17705"/>
                    <a:pt x="20043" y="17705"/>
                  </a:cubicBezTo>
                  <a:cubicBezTo>
                    <a:pt x="20157" y="17705"/>
                    <a:pt x="20272" y="17631"/>
                    <a:pt x="20289" y="17483"/>
                  </a:cubicBezTo>
                  <a:lnTo>
                    <a:pt x="20289" y="1760"/>
                  </a:lnTo>
                  <a:cubicBezTo>
                    <a:pt x="20272" y="1612"/>
                    <a:pt x="20157" y="1538"/>
                    <a:pt x="20043" y="1538"/>
                  </a:cubicBezTo>
                  <a:close/>
                  <a:moveTo>
                    <a:pt x="21566" y="1"/>
                  </a:moveTo>
                  <a:cubicBezTo>
                    <a:pt x="21455" y="1"/>
                    <a:pt x="21343" y="71"/>
                    <a:pt x="21327" y="211"/>
                  </a:cubicBezTo>
                  <a:lnTo>
                    <a:pt x="21327" y="19016"/>
                  </a:lnTo>
                  <a:cubicBezTo>
                    <a:pt x="21343" y="19164"/>
                    <a:pt x="21455" y="19238"/>
                    <a:pt x="21566" y="19238"/>
                  </a:cubicBezTo>
                  <a:cubicBezTo>
                    <a:pt x="21677" y="19238"/>
                    <a:pt x="21788" y="19164"/>
                    <a:pt x="21805" y="19016"/>
                  </a:cubicBezTo>
                  <a:lnTo>
                    <a:pt x="21805" y="211"/>
                  </a:lnTo>
                  <a:cubicBezTo>
                    <a:pt x="21788" y="71"/>
                    <a:pt x="21677" y="1"/>
                    <a:pt x="2156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5" name="Google Shape;1755;p79"/>
          <p:cNvGrpSpPr/>
          <p:nvPr/>
        </p:nvGrpSpPr>
        <p:grpSpPr>
          <a:xfrm>
            <a:off x="6044762" y="3020260"/>
            <a:ext cx="2069811" cy="1553187"/>
            <a:chOff x="3139200" y="4215125"/>
            <a:chExt cx="1046575" cy="785350"/>
          </a:xfrm>
        </p:grpSpPr>
        <p:sp>
          <p:nvSpPr>
            <p:cNvPr id="1756" name="Google Shape;1756;p79"/>
            <p:cNvSpPr/>
            <p:nvPr/>
          </p:nvSpPr>
          <p:spPr>
            <a:xfrm>
              <a:off x="3273525" y="4573575"/>
              <a:ext cx="315225" cy="77325"/>
            </a:xfrm>
            <a:custGeom>
              <a:rect b="b" l="l" r="r" t="t"/>
              <a:pathLst>
                <a:path extrusionOk="0" h="3093" w="12609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2" y="3092"/>
                    <a:pt x="2049" y="3092"/>
                  </a:cubicBezTo>
                  <a:cubicBezTo>
                    <a:pt x="2840" y="3092"/>
                    <a:pt x="3599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297" y="2952"/>
                    <a:pt x="10680" y="3092"/>
                    <a:pt x="11057" y="3092"/>
                  </a:cubicBezTo>
                  <a:cubicBezTo>
                    <a:pt x="11846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9"/>
            <p:cNvSpPr/>
            <p:nvPr/>
          </p:nvSpPr>
          <p:spPr>
            <a:xfrm>
              <a:off x="3273525" y="4312775"/>
              <a:ext cx="653500" cy="77300"/>
            </a:xfrm>
            <a:custGeom>
              <a:rect b="b" l="l" r="r" t="t"/>
              <a:pathLst>
                <a:path extrusionOk="0" h="3092" w="26140">
                  <a:moveTo>
                    <a:pt x="2061" y="0"/>
                  </a:moveTo>
                  <a:cubicBezTo>
                    <a:pt x="693" y="0"/>
                    <a:pt x="1" y="1665"/>
                    <a:pt x="973" y="2637"/>
                  </a:cubicBezTo>
                  <a:cubicBezTo>
                    <a:pt x="1287" y="2951"/>
                    <a:pt x="1674" y="3092"/>
                    <a:pt x="2053" y="3092"/>
                  </a:cubicBezTo>
                  <a:cubicBezTo>
                    <a:pt x="2847" y="3092"/>
                    <a:pt x="3610" y="2475"/>
                    <a:pt x="3610" y="1549"/>
                  </a:cubicBezTo>
                  <a:cubicBezTo>
                    <a:pt x="3610" y="692"/>
                    <a:pt x="2918" y="0"/>
                    <a:pt x="2061" y="0"/>
                  </a:cubicBezTo>
                  <a:close/>
                  <a:moveTo>
                    <a:pt x="6560" y="0"/>
                  </a:moveTo>
                  <a:cubicBezTo>
                    <a:pt x="5192" y="0"/>
                    <a:pt x="4500" y="1665"/>
                    <a:pt x="5472" y="2637"/>
                  </a:cubicBezTo>
                  <a:cubicBezTo>
                    <a:pt x="5786" y="2951"/>
                    <a:pt x="6173" y="3092"/>
                    <a:pt x="6552" y="3092"/>
                  </a:cubicBezTo>
                  <a:cubicBezTo>
                    <a:pt x="7347" y="3092"/>
                    <a:pt x="8109" y="2475"/>
                    <a:pt x="8109" y="1549"/>
                  </a:cubicBezTo>
                  <a:cubicBezTo>
                    <a:pt x="8109" y="692"/>
                    <a:pt x="7417" y="0"/>
                    <a:pt x="6560" y="0"/>
                  </a:cubicBezTo>
                  <a:close/>
                  <a:moveTo>
                    <a:pt x="11076" y="0"/>
                  </a:moveTo>
                  <a:cubicBezTo>
                    <a:pt x="9691" y="0"/>
                    <a:pt x="9016" y="1665"/>
                    <a:pt x="9988" y="2637"/>
                  </a:cubicBezTo>
                  <a:cubicBezTo>
                    <a:pt x="10302" y="2951"/>
                    <a:pt x="10687" y="3092"/>
                    <a:pt x="11064" y="3092"/>
                  </a:cubicBezTo>
                  <a:cubicBezTo>
                    <a:pt x="11853" y="3092"/>
                    <a:pt x="12609" y="2475"/>
                    <a:pt x="12609" y="1549"/>
                  </a:cubicBezTo>
                  <a:cubicBezTo>
                    <a:pt x="12609" y="692"/>
                    <a:pt x="11933" y="0"/>
                    <a:pt x="11076" y="0"/>
                  </a:cubicBezTo>
                  <a:close/>
                  <a:moveTo>
                    <a:pt x="15575" y="0"/>
                  </a:moveTo>
                  <a:cubicBezTo>
                    <a:pt x="14207" y="0"/>
                    <a:pt x="13515" y="1665"/>
                    <a:pt x="14487" y="2637"/>
                  </a:cubicBezTo>
                  <a:cubicBezTo>
                    <a:pt x="14802" y="2951"/>
                    <a:pt x="15188" y="3092"/>
                    <a:pt x="15567" y="3092"/>
                  </a:cubicBezTo>
                  <a:cubicBezTo>
                    <a:pt x="16362" y="3092"/>
                    <a:pt x="17124" y="2475"/>
                    <a:pt x="17124" y="1549"/>
                  </a:cubicBezTo>
                  <a:cubicBezTo>
                    <a:pt x="17124" y="692"/>
                    <a:pt x="16432" y="0"/>
                    <a:pt x="15592" y="0"/>
                  </a:cubicBezTo>
                  <a:close/>
                  <a:moveTo>
                    <a:pt x="20091" y="0"/>
                  </a:moveTo>
                  <a:cubicBezTo>
                    <a:pt x="18707" y="0"/>
                    <a:pt x="18031" y="1665"/>
                    <a:pt x="19003" y="2637"/>
                  </a:cubicBezTo>
                  <a:cubicBezTo>
                    <a:pt x="19317" y="2951"/>
                    <a:pt x="19702" y="3092"/>
                    <a:pt x="20079" y="3092"/>
                  </a:cubicBezTo>
                  <a:cubicBezTo>
                    <a:pt x="20869" y="3092"/>
                    <a:pt x="21624" y="2475"/>
                    <a:pt x="21624" y="1549"/>
                  </a:cubicBezTo>
                  <a:cubicBezTo>
                    <a:pt x="21624" y="692"/>
                    <a:pt x="20948" y="0"/>
                    <a:pt x="20091" y="0"/>
                  </a:cubicBezTo>
                  <a:close/>
                  <a:moveTo>
                    <a:pt x="24590" y="0"/>
                  </a:moveTo>
                  <a:cubicBezTo>
                    <a:pt x="23222" y="0"/>
                    <a:pt x="22530" y="1665"/>
                    <a:pt x="23503" y="2637"/>
                  </a:cubicBezTo>
                  <a:cubicBezTo>
                    <a:pt x="23817" y="2951"/>
                    <a:pt x="24203" y="3092"/>
                    <a:pt x="24582" y="3092"/>
                  </a:cubicBezTo>
                  <a:cubicBezTo>
                    <a:pt x="25377" y="3092"/>
                    <a:pt x="26140" y="2475"/>
                    <a:pt x="26140" y="1549"/>
                  </a:cubicBezTo>
                  <a:cubicBezTo>
                    <a:pt x="26140" y="692"/>
                    <a:pt x="25447" y="0"/>
                    <a:pt x="24590" y="0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9"/>
            <p:cNvSpPr/>
            <p:nvPr/>
          </p:nvSpPr>
          <p:spPr>
            <a:xfrm>
              <a:off x="3273525" y="4721900"/>
              <a:ext cx="540600" cy="77325"/>
            </a:xfrm>
            <a:custGeom>
              <a:rect b="b" l="l" r="r" t="t"/>
              <a:pathLst>
                <a:path extrusionOk="0" h="3093" w="21624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4" y="3092"/>
                    <a:pt x="2053" y="3092"/>
                  </a:cubicBezTo>
                  <a:cubicBezTo>
                    <a:pt x="2847" y="3092"/>
                    <a:pt x="3610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302" y="2952"/>
                    <a:pt x="10687" y="3092"/>
                    <a:pt x="11064" y="3092"/>
                  </a:cubicBezTo>
                  <a:cubicBezTo>
                    <a:pt x="11853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  <a:moveTo>
                    <a:pt x="15575" y="1"/>
                  </a:moveTo>
                  <a:cubicBezTo>
                    <a:pt x="14207" y="1"/>
                    <a:pt x="13515" y="1665"/>
                    <a:pt x="14487" y="2638"/>
                  </a:cubicBezTo>
                  <a:cubicBezTo>
                    <a:pt x="14802" y="2952"/>
                    <a:pt x="15188" y="3092"/>
                    <a:pt x="15567" y="3092"/>
                  </a:cubicBezTo>
                  <a:cubicBezTo>
                    <a:pt x="16362" y="3092"/>
                    <a:pt x="17124" y="2476"/>
                    <a:pt x="17124" y="1550"/>
                  </a:cubicBezTo>
                  <a:cubicBezTo>
                    <a:pt x="17124" y="693"/>
                    <a:pt x="16432" y="1"/>
                    <a:pt x="15592" y="1"/>
                  </a:cubicBezTo>
                  <a:close/>
                  <a:moveTo>
                    <a:pt x="20091" y="1"/>
                  </a:moveTo>
                  <a:cubicBezTo>
                    <a:pt x="18707" y="1"/>
                    <a:pt x="18031" y="1665"/>
                    <a:pt x="19003" y="2638"/>
                  </a:cubicBezTo>
                  <a:cubicBezTo>
                    <a:pt x="19317" y="2952"/>
                    <a:pt x="19702" y="3092"/>
                    <a:pt x="20079" y="3092"/>
                  </a:cubicBezTo>
                  <a:cubicBezTo>
                    <a:pt x="20869" y="3092"/>
                    <a:pt x="21624" y="2476"/>
                    <a:pt x="21624" y="1550"/>
                  </a:cubicBezTo>
                  <a:cubicBezTo>
                    <a:pt x="21624" y="693"/>
                    <a:pt x="20948" y="1"/>
                    <a:pt x="2009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9"/>
            <p:cNvSpPr/>
            <p:nvPr/>
          </p:nvSpPr>
          <p:spPr>
            <a:xfrm>
              <a:off x="3273525" y="4443375"/>
              <a:ext cx="902375" cy="77300"/>
            </a:xfrm>
            <a:custGeom>
              <a:rect b="b" l="l" r="r" t="t"/>
              <a:pathLst>
                <a:path extrusionOk="0" h="3092" w="36095">
                  <a:moveTo>
                    <a:pt x="2061" y="1"/>
                  </a:moveTo>
                  <a:cubicBezTo>
                    <a:pt x="693" y="1"/>
                    <a:pt x="1" y="1649"/>
                    <a:pt x="973" y="2638"/>
                  </a:cubicBezTo>
                  <a:cubicBezTo>
                    <a:pt x="1286" y="2951"/>
                    <a:pt x="1670" y="3092"/>
                    <a:pt x="2047" y="3092"/>
                  </a:cubicBezTo>
                  <a:cubicBezTo>
                    <a:pt x="2839" y="3092"/>
                    <a:pt x="3599" y="2471"/>
                    <a:pt x="3610" y="1533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692" y="1"/>
                  </a:moveTo>
                  <a:cubicBezTo>
                    <a:pt x="5324" y="1"/>
                    <a:pt x="4632" y="1665"/>
                    <a:pt x="5604" y="2638"/>
                  </a:cubicBezTo>
                  <a:cubicBezTo>
                    <a:pt x="5918" y="2951"/>
                    <a:pt x="6303" y="3092"/>
                    <a:pt x="6682" y="3092"/>
                  </a:cubicBezTo>
                  <a:cubicBezTo>
                    <a:pt x="7477" y="3092"/>
                    <a:pt x="8241" y="2471"/>
                    <a:pt x="8241" y="1533"/>
                  </a:cubicBezTo>
                  <a:cubicBezTo>
                    <a:pt x="8241" y="693"/>
                    <a:pt x="7549" y="1"/>
                    <a:pt x="6708" y="1"/>
                  </a:cubicBezTo>
                  <a:close/>
                  <a:moveTo>
                    <a:pt x="11340" y="1"/>
                  </a:moveTo>
                  <a:cubicBezTo>
                    <a:pt x="9955" y="1"/>
                    <a:pt x="9263" y="1649"/>
                    <a:pt x="10235" y="2638"/>
                  </a:cubicBezTo>
                  <a:cubicBezTo>
                    <a:pt x="10549" y="2951"/>
                    <a:pt x="10934" y="3092"/>
                    <a:pt x="11313" y="3092"/>
                  </a:cubicBezTo>
                  <a:cubicBezTo>
                    <a:pt x="12108" y="3092"/>
                    <a:pt x="12872" y="2471"/>
                    <a:pt x="12872" y="1533"/>
                  </a:cubicBezTo>
                  <a:cubicBezTo>
                    <a:pt x="12872" y="693"/>
                    <a:pt x="12197" y="1"/>
                    <a:pt x="11340" y="1"/>
                  </a:cubicBezTo>
                  <a:close/>
                  <a:moveTo>
                    <a:pt x="15971" y="1"/>
                  </a:moveTo>
                  <a:cubicBezTo>
                    <a:pt x="14603" y="1"/>
                    <a:pt x="13911" y="1665"/>
                    <a:pt x="14883" y="2638"/>
                  </a:cubicBezTo>
                  <a:cubicBezTo>
                    <a:pt x="15197" y="2951"/>
                    <a:pt x="15582" y="3092"/>
                    <a:pt x="15961" y="3092"/>
                  </a:cubicBezTo>
                  <a:cubicBezTo>
                    <a:pt x="16756" y="3092"/>
                    <a:pt x="17520" y="2471"/>
                    <a:pt x="17520" y="1533"/>
                  </a:cubicBezTo>
                  <a:cubicBezTo>
                    <a:pt x="17520" y="693"/>
                    <a:pt x="16844" y="1"/>
                    <a:pt x="16004" y="1"/>
                  </a:cubicBezTo>
                  <a:close/>
                  <a:moveTo>
                    <a:pt x="20618" y="1"/>
                  </a:moveTo>
                  <a:cubicBezTo>
                    <a:pt x="19251" y="1"/>
                    <a:pt x="18558" y="1649"/>
                    <a:pt x="19531" y="2638"/>
                  </a:cubicBezTo>
                  <a:cubicBezTo>
                    <a:pt x="19844" y="2951"/>
                    <a:pt x="20230" y="3092"/>
                    <a:pt x="20608" y="3092"/>
                  </a:cubicBezTo>
                  <a:cubicBezTo>
                    <a:pt x="21404" y="3092"/>
                    <a:pt x="22168" y="2471"/>
                    <a:pt x="22168" y="1533"/>
                  </a:cubicBezTo>
                  <a:cubicBezTo>
                    <a:pt x="22168" y="693"/>
                    <a:pt x="21475" y="1"/>
                    <a:pt x="20635" y="1"/>
                  </a:cubicBezTo>
                  <a:close/>
                  <a:moveTo>
                    <a:pt x="25266" y="1"/>
                  </a:moveTo>
                  <a:cubicBezTo>
                    <a:pt x="23882" y="1"/>
                    <a:pt x="23206" y="1665"/>
                    <a:pt x="24178" y="2638"/>
                  </a:cubicBezTo>
                  <a:cubicBezTo>
                    <a:pt x="24492" y="2951"/>
                    <a:pt x="24876" y="3092"/>
                    <a:pt x="25252" y="3092"/>
                  </a:cubicBezTo>
                  <a:cubicBezTo>
                    <a:pt x="26042" y="3092"/>
                    <a:pt x="26799" y="2471"/>
                    <a:pt x="26799" y="1533"/>
                  </a:cubicBezTo>
                  <a:cubicBezTo>
                    <a:pt x="26799" y="693"/>
                    <a:pt x="26123" y="1"/>
                    <a:pt x="25266" y="1"/>
                  </a:cubicBezTo>
                  <a:close/>
                  <a:moveTo>
                    <a:pt x="29897" y="1"/>
                  </a:moveTo>
                  <a:cubicBezTo>
                    <a:pt x="28529" y="1"/>
                    <a:pt x="27837" y="1649"/>
                    <a:pt x="28810" y="2638"/>
                  </a:cubicBezTo>
                  <a:cubicBezTo>
                    <a:pt x="29123" y="2951"/>
                    <a:pt x="29509" y="3092"/>
                    <a:pt x="29887" y="3092"/>
                  </a:cubicBezTo>
                  <a:cubicBezTo>
                    <a:pt x="30682" y="3092"/>
                    <a:pt x="31447" y="2471"/>
                    <a:pt x="31447" y="1533"/>
                  </a:cubicBezTo>
                  <a:cubicBezTo>
                    <a:pt x="31447" y="693"/>
                    <a:pt x="30771" y="1"/>
                    <a:pt x="29914" y="1"/>
                  </a:cubicBezTo>
                  <a:close/>
                  <a:moveTo>
                    <a:pt x="34545" y="1"/>
                  </a:moveTo>
                  <a:cubicBezTo>
                    <a:pt x="33177" y="1"/>
                    <a:pt x="32485" y="1665"/>
                    <a:pt x="33457" y="2638"/>
                  </a:cubicBezTo>
                  <a:cubicBezTo>
                    <a:pt x="33771" y="2951"/>
                    <a:pt x="34156" y="3092"/>
                    <a:pt x="34535" y="3092"/>
                  </a:cubicBezTo>
                  <a:cubicBezTo>
                    <a:pt x="35330" y="3092"/>
                    <a:pt x="36094" y="2471"/>
                    <a:pt x="36094" y="1533"/>
                  </a:cubicBezTo>
                  <a:cubicBezTo>
                    <a:pt x="36094" y="693"/>
                    <a:pt x="35402" y="1"/>
                    <a:pt x="345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9"/>
            <p:cNvSpPr/>
            <p:nvPr/>
          </p:nvSpPr>
          <p:spPr>
            <a:xfrm>
              <a:off x="3139200" y="4881775"/>
              <a:ext cx="1046575" cy="3725"/>
            </a:xfrm>
            <a:custGeom>
              <a:rect b="b" l="l" r="r" t="t"/>
              <a:pathLst>
                <a:path extrusionOk="0" h="149" w="41863">
                  <a:moveTo>
                    <a:pt x="1" y="1"/>
                  </a:moveTo>
                  <a:lnTo>
                    <a:pt x="1" y="149"/>
                  </a:lnTo>
                  <a:lnTo>
                    <a:pt x="41863" y="149"/>
                  </a:lnTo>
                  <a:lnTo>
                    <a:pt x="4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9"/>
            <p:cNvSpPr/>
            <p:nvPr/>
          </p:nvSpPr>
          <p:spPr>
            <a:xfrm>
              <a:off x="3182050" y="4215125"/>
              <a:ext cx="4150" cy="721475"/>
            </a:xfrm>
            <a:custGeom>
              <a:rect b="b" l="l" r="r" t="t"/>
              <a:pathLst>
                <a:path extrusionOk="0" h="28859" w="166">
                  <a:moveTo>
                    <a:pt x="1" y="0"/>
                  </a:moveTo>
                  <a:lnTo>
                    <a:pt x="1" y="28859"/>
                  </a:lnTo>
                  <a:lnTo>
                    <a:pt x="166" y="2885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9"/>
            <p:cNvSpPr/>
            <p:nvPr/>
          </p:nvSpPr>
          <p:spPr>
            <a:xfrm>
              <a:off x="3293300" y="4966250"/>
              <a:ext cx="22700" cy="34225"/>
            </a:xfrm>
            <a:custGeom>
              <a:rect b="b" l="l" r="r" t="t"/>
              <a:pathLst>
                <a:path extrusionOk="0" h="1369" w="908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09" y="363"/>
                    <a:pt x="742" y="495"/>
                    <a:pt x="742" y="676"/>
                  </a:cubicBezTo>
                  <a:cubicBezTo>
                    <a:pt x="742" y="857"/>
                    <a:pt x="709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7" y="1187"/>
                    <a:pt x="248" y="1088"/>
                  </a:cubicBezTo>
                  <a:cubicBezTo>
                    <a:pt x="198" y="1006"/>
                    <a:pt x="182" y="857"/>
                    <a:pt x="182" y="676"/>
                  </a:cubicBezTo>
                  <a:cubicBezTo>
                    <a:pt x="182" y="495"/>
                    <a:pt x="198" y="363"/>
                    <a:pt x="248" y="280"/>
                  </a:cubicBezTo>
                  <a:cubicBezTo>
                    <a:pt x="297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9"/>
            <p:cNvSpPr/>
            <p:nvPr/>
          </p:nvSpPr>
          <p:spPr>
            <a:xfrm>
              <a:off x="3324200" y="4966650"/>
              <a:ext cx="19800" cy="33400"/>
            </a:xfrm>
            <a:custGeom>
              <a:rect b="b" l="l" r="r" t="t"/>
              <a:pathLst>
                <a:path extrusionOk="0" h="1336" w="792">
                  <a:moveTo>
                    <a:pt x="314" y="1"/>
                  </a:moveTo>
                  <a:lnTo>
                    <a:pt x="1" y="67"/>
                  </a:lnTo>
                  <a:lnTo>
                    <a:pt x="1" y="231"/>
                  </a:lnTo>
                  <a:lnTo>
                    <a:pt x="314" y="165"/>
                  </a:lnTo>
                  <a:lnTo>
                    <a:pt x="314" y="1171"/>
                  </a:lnTo>
                  <a:lnTo>
                    <a:pt x="17" y="1171"/>
                  </a:lnTo>
                  <a:lnTo>
                    <a:pt x="17" y="1336"/>
                  </a:lnTo>
                  <a:lnTo>
                    <a:pt x="792" y="1336"/>
                  </a:lnTo>
                  <a:lnTo>
                    <a:pt x="792" y="1171"/>
                  </a:lnTo>
                  <a:lnTo>
                    <a:pt x="495" y="11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9"/>
            <p:cNvSpPr/>
            <p:nvPr/>
          </p:nvSpPr>
          <p:spPr>
            <a:xfrm>
              <a:off x="3535575" y="4966250"/>
              <a:ext cx="23100" cy="34225"/>
            </a:xfrm>
            <a:custGeom>
              <a:rect b="b" l="l" r="r" t="t"/>
              <a:pathLst>
                <a:path extrusionOk="0" h="1369" w="924">
                  <a:moveTo>
                    <a:pt x="462" y="132"/>
                  </a:moveTo>
                  <a:cubicBezTo>
                    <a:pt x="561" y="132"/>
                    <a:pt x="627" y="181"/>
                    <a:pt x="676" y="280"/>
                  </a:cubicBezTo>
                  <a:cubicBezTo>
                    <a:pt x="726" y="363"/>
                    <a:pt x="742" y="495"/>
                    <a:pt x="742" y="676"/>
                  </a:cubicBezTo>
                  <a:cubicBezTo>
                    <a:pt x="742" y="857"/>
                    <a:pt x="726" y="1006"/>
                    <a:pt x="676" y="1088"/>
                  </a:cubicBezTo>
                  <a:cubicBezTo>
                    <a:pt x="627" y="1187"/>
                    <a:pt x="561" y="1220"/>
                    <a:pt x="462" y="1220"/>
                  </a:cubicBezTo>
                  <a:cubicBezTo>
                    <a:pt x="380" y="1220"/>
                    <a:pt x="297" y="1187"/>
                    <a:pt x="248" y="1088"/>
                  </a:cubicBezTo>
                  <a:cubicBezTo>
                    <a:pt x="215" y="1006"/>
                    <a:pt x="182" y="857"/>
                    <a:pt x="182" y="676"/>
                  </a:cubicBezTo>
                  <a:cubicBezTo>
                    <a:pt x="182" y="495"/>
                    <a:pt x="215" y="363"/>
                    <a:pt x="248" y="280"/>
                  </a:cubicBezTo>
                  <a:cubicBezTo>
                    <a:pt x="297" y="181"/>
                    <a:pt x="380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50" y="297"/>
                    <a:pt x="1" y="462"/>
                    <a:pt x="1" y="676"/>
                  </a:cubicBezTo>
                  <a:cubicBezTo>
                    <a:pt x="1" y="907"/>
                    <a:pt x="50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808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808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9"/>
            <p:cNvSpPr/>
            <p:nvPr/>
          </p:nvSpPr>
          <p:spPr>
            <a:xfrm>
              <a:off x="3564825" y="4966250"/>
              <a:ext cx="21050" cy="33800"/>
            </a:xfrm>
            <a:custGeom>
              <a:rect b="b" l="l" r="r" t="t"/>
              <a:pathLst>
                <a:path extrusionOk="0" h="1352" w="842">
                  <a:moveTo>
                    <a:pt x="380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50"/>
                    <a:pt x="17" y="83"/>
                  </a:cubicBezTo>
                  <a:lnTo>
                    <a:pt x="17" y="264"/>
                  </a:lnTo>
                  <a:cubicBezTo>
                    <a:pt x="83" y="231"/>
                    <a:pt x="149" y="198"/>
                    <a:pt x="215" y="181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62" y="149"/>
                    <a:pt x="528" y="165"/>
                    <a:pt x="578" y="214"/>
                  </a:cubicBezTo>
                  <a:cubicBezTo>
                    <a:pt x="627" y="264"/>
                    <a:pt x="660" y="313"/>
                    <a:pt x="660" y="379"/>
                  </a:cubicBezTo>
                  <a:cubicBezTo>
                    <a:pt x="660" y="429"/>
                    <a:pt x="643" y="478"/>
                    <a:pt x="627" y="511"/>
                  </a:cubicBezTo>
                  <a:cubicBezTo>
                    <a:pt x="594" y="561"/>
                    <a:pt x="561" y="610"/>
                    <a:pt x="495" y="676"/>
                  </a:cubicBezTo>
                  <a:cubicBezTo>
                    <a:pt x="479" y="709"/>
                    <a:pt x="396" y="791"/>
                    <a:pt x="281" y="907"/>
                  </a:cubicBezTo>
                  <a:cubicBezTo>
                    <a:pt x="166" y="1022"/>
                    <a:pt x="67" y="1121"/>
                    <a:pt x="1" y="1187"/>
                  </a:cubicBezTo>
                  <a:lnTo>
                    <a:pt x="1" y="1352"/>
                  </a:lnTo>
                  <a:lnTo>
                    <a:pt x="841" y="1352"/>
                  </a:lnTo>
                  <a:lnTo>
                    <a:pt x="841" y="1187"/>
                  </a:lnTo>
                  <a:lnTo>
                    <a:pt x="215" y="1187"/>
                  </a:lnTo>
                  <a:cubicBezTo>
                    <a:pt x="363" y="1038"/>
                    <a:pt x="479" y="940"/>
                    <a:pt x="561" y="857"/>
                  </a:cubicBezTo>
                  <a:cubicBezTo>
                    <a:pt x="627" y="775"/>
                    <a:pt x="676" y="725"/>
                    <a:pt x="693" y="709"/>
                  </a:cubicBezTo>
                  <a:cubicBezTo>
                    <a:pt x="742" y="643"/>
                    <a:pt x="792" y="577"/>
                    <a:pt x="808" y="528"/>
                  </a:cubicBezTo>
                  <a:cubicBezTo>
                    <a:pt x="825" y="478"/>
                    <a:pt x="841" y="429"/>
                    <a:pt x="841" y="379"/>
                  </a:cubicBezTo>
                  <a:cubicBezTo>
                    <a:pt x="841" y="264"/>
                    <a:pt x="792" y="165"/>
                    <a:pt x="709" y="99"/>
                  </a:cubicBezTo>
                  <a:cubicBezTo>
                    <a:pt x="627" y="33"/>
                    <a:pt x="528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9"/>
            <p:cNvSpPr/>
            <p:nvPr/>
          </p:nvSpPr>
          <p:spPr>
            <a:xfrm>
              <a:off x="3778250" y="4966250"/>
              <a:ext cx="22700" cy="34225"/>
            </a:xfrm>
            <a:custGeom>
              <a:rect b="b" l="l" r="r" t="t"/>
              <a:pathLst>
                <a:path extrusionOk="0" h="1369" w="908">
                  <a:moveTo>
                    <a:pt x="446" y="132"/>
                  </a:moveTo>
                  <a:cubicBezTo>
                    <a:pt x="545" y="132"/>
                    <a:pt x="611" y="181"/>
                    <a:pt x="660" y="280"/>
                  </a:cubicBezTo>
                  <a:cubicBezTo>
                    <a:pt x="710" y="363"/>
                    <a:pt x="726" y="495"/>
                    <a:pt x="726" y="676"/>
                  </a:cubicBezTo>
                  <a:cubicBezTo>
                    <a:pt x="726" y="857"/>
                    <a:pt x="710" y="1006"/>
                    <a:pt x="660" y="1088"/>
                  </a:cubicBezTo>
                  <a:cubicBezTo>
                    <a:pt x="611" y="1187"/>
                    <a:pt x="545" y="1220"/>
                    <a:pt x="446" y="1220"/>
                  </a:cubicBezTo>
                  <a:cubicBezTo>
                    <a:pt x="364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4" y="132"/>
                    <a:pt x="446" y="132"/>
                  </a:cubicBezTo>
                  <a:close/>
                  <a:moveTo>
                    <a:pt x="446" y="0"/>
                  </a:moveTo>
                  <a:cubicBezTo>
                    <a:pt x="298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298" y="1368"/>
                    <a:pt x="446" y="1368"/>
                  </a:cubicBezTo>
                  <a:cubicBezTo>
                    <a:pt x="594" y="1368"/>
                    <a:pt x="710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10" y="50"/>
                    <a:pt x="594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9"/>
            <p:cNvSpPr/>
            <p:nvPr/>
          </p:nvSpPr>
          <p:spPr>
            <a:xfrm>
              <a:off x="3807525" y="4966250"/>
              <a:ext cx="21850" cy="34225"/>
            </a:xfrm>
            <a:custGeom>
              <a:rect b="b" l="l" r="r" t="t"/>
              <a:pathLst>
                <a:path extrusionOk="0" h="1369" w="874">
                  <a:moveTo>
                    <a:pt x="396" y="0"/>
                  </a:moveTo>
                  <a:cubicBezTo>
                    <a:pt x="346" y="0"/>
                    <a:pt x="280" y="0"/>
                    <a:pt x="231" y="17"/>
                  </a:cubicBezTo>
                  <a:cubicBezTo>
                    <a:pt x="165" y="17"/>
                    <a:pt x="99" y="33"/>
                    <a:pt x="33" y="50"/>
                  </a:cubicBezTo>
                  <a:lnTo>
                    <a:pt x="33" y="214"/>
                  </a:lnTo>
                  <a:cubicBezTo>
                    <a:pt x="99" y="198"/>
                    <a:pt x="165" y="181"/>
                    <a:pt x="231" y="165"/>
                  </a:cubicBezTo>
                  <a:cubicBezTo>
                    <a:pt x="280" y="149"/>
                    <a:pt x="330" y="149"/>
                    <a:pt x="379" y="149"/>
                  </a:cubicBezTo>
                  <a:cubicBezTo>
                    <a:pt x="478" y="149"/>
                    <a:pt x="544" y="165"/>
                    <a:pt x="593" y="198"/>
                  </a:cubicBezTo>
                  <a:cubicBezTo>
                    <a:pt x="643" y="247"/>
                    <a:pt x="659" y="297"/>
                    <a:pt x="659" y="363"/>
                  </a:cubicBezTo>
                  <a:cubicBezTo>
                    <a:pt x="659" y="429"/>
                    <a:pt x="643" y="478"/>
                    <a:pt x="593" y="511"/>
                  </a:cubicBezTo>
                  <a:cubicBezTo>
                    <a:pt x="544" y="544"/>
                    <a:pt x="478" y="561"/>
                    <a:pt x="396" y="561"/>
                  </a:cubicBezTo>
                  <a:lnTo>
                    <a:pt x="231" y="561"/>
                  </a:lnTo>
                  <a:lnTo>
                    <a:pt x="231" y="709"/>
                  </a:lnTo>
                  <a:lnTo>
                    <a:pt x="379" y="709"/>
                  </a:lnTo>
                  <a:cubicBezTo>
                    <a:pt x="478" y="709"/>
                    <a:pt x="560" y="725"/>
                    <a:pt x="610" y="775"/>
                  </a:cubicBezTo>
                  <a:cubicBezTo>
                    <a:pt x="659" y="824"/>
                    <a:pt x="692" y="874"/>
                    <a:pt x="692" y="956"/>
                  </a:cubicBezTo>
                  <a:cubicBezTo>
                    <a:pt x="692" y="1038"/>
                    <a:pt x="659" y="1104"/>
                    <a:pt x="610" y="1154"/>
                  </a:cubicBezTo>
                  <a:cubicBezTo>
                    <a:pt x="544" y="1203"/>
                    <a:pt x="462" y="1220"/>
                    <a:pt x="346" y="1220"/>
                  </a:cubicBezTo>
                  <a:cubicBezTo>
                    <a:pt x="280" y="1220"/>
                    <a:pt x="214" y="1203"/>
                    <a:pt x="165" y="1203"/>
                  </a:cubicBezTo>
                  <a:cubicBezTo>
                    <a:pt x="99" y="1187"/>
                    <a:pt x="50" y="1154"/>
                    <a:pt x="0" y="1137"/>
                  </a:cubicBezTo>
                  <a:lnTo>
                    <a:pt x="0" y="1302"/>
                  </a:lnTo>
                  <a:cubicBezTo>
                    <a:pt x="66" y="1319"/>
                    <a:pt x="115" y="1335"/>
                    <a:pt x="181" y="1352"/>
                  </a:cubicBezTo>
                  <a:cubicBezTo>
                    <a:pt x="247" y="1368"/>
                    <a:pt x="297" y="1368"/>
                    <a:pt x="346" y="1368"/>
                  </a:cubicBezTo>
                  <a:cubicBezTo>
                    <a:pt x="511" y="1368"/>
                    <a:pt x="643" y="1335"/>
                    <a:pt x="742" y="1269"/>
                  </a:cubicBezTo>
                  <a:cubicBezTo>
                    <a:pt x="824" y="1187"/>
                    <a:pt x="874" y="1088"/>
                    <a:pt x="874" y="956"/>
                  </a:cubicBezTo>
                  <a:cubicBezTo>
                    <a:pt x="874" y="874"/>
                    <a:pt x="841" y="808"/>
                    <a:pt x="791" y="742"/>
                  </a:cubicBezTo>
                  <a:cubicBezTo>
                    <a:pt x="742" y="692"/>
                    <a:pt x="676" y="643"/>
                    <a:pt x="593" y="626"/>
                  </a:cubicBezTo>
                  <a:cubicBezTo>
                    <a:pt x="676" y="610"/>
                    <a:pt x="725" y="577"/>
                    <a:pt x="775" y="528"/>
                  </a:cubicBezTo>
                  <a:cubicBezTo>
                    <a:pt x="824" y="478"/>
                    <a:pt x="841" y="412"/>
                    <a:pt x="841" y="346"/>
                  </a:cubicBezTo>
                  <a:cubicBezTo>
                    <a:pt x="841" y="231"/>
                    <a:pt x="791" y="149"/>
                    <a:pt x="725" y="83"/>
                  </a:cubicBezTo>
                  <a:cubicBezTo>
                    <a:pt x="643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9"/>
            <p:cNvSpPr/>
            <p:nvPr/>
          </p:nvSpPr>
          <p:spPr>
            <a:xfrm>
              <a:off x="4020525" y="4966250"/>
              <a:ext cx="23100" cy="34225"/>
            </a:xfrm>
            <a:custGeom>
              <a:rect b="b" l="l" r="r" t="t"/>
              <a:pathLst>
                <a:path extrusionOk="0" h="1369" w="924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10" y="363"/>
                    <a:pt x="743" y="495"/>
                    <a:pt x="743" y="676"/>
                  </a:cubicBezTo>
                  <a:cubicBezTo>
                    <a:pt x="743" y="857"/>
                    <a:pt x="710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314" y="1368"/>
                    <a:pt x="462" y="1368"/>
                  </a:cubicBezTo>
                  <a:cubicBezTo>
                    <a:pt x="611" y="1368"/>
                    <a:pt x="726" y="1319"/>
                    <a:pt x="792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792" y="181"/>
                  </a:cubicBezTo>
                  <a:cubicBezTo>
                    <a:pt x="726" y="50"/>
                    <a:pt x="611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9"/>
            <p:cNvSpPr/>
            <p:nvPr/>
          </p:nvSpPr>
          <p:spPr>
            <a:xfrm>
              <a:off x="4048550" y="4966650"/>
              <a:ext cx="24325" cy="33400"/>
            </a:xfrm>
            <a:custGeom>
              <a:rect b="b" l="l" r="r" t="t"/>
              <a:pathLst>
                <a:path extrusionOk="0" h="1336" w="973">
                  <a:moveTo>
                    <a:pt x="594" y="165"/>
                  </a:moveTo>
                  <a:lnTo>
                    <a:pt x="594" y="874"/>
                  </a:lnTo>
                  <a:lnTo>
                    <a:pt x="149" y="874"/>
                  </a:lnTo>
                  <a:lnTo>
                    <a:pt x="594" y="165"/>
                  </a:lnTo>
                  <a:close/>
                  <a:moveTo>
                    <a:pt x="561" y="1"/>
                  </a:moveTo>
                  <a:lnTo>
                    <a:pt x="1" y="841"/>
                  </a:lnTo>
                  <a:lnTo>
                    <a:pt x="1" y="1022"/>
                  </a:lnTo>
                  <a:lnTo>
                    <a:pt x="594" y="1022"/>
                  </a:lnTo>
                  <a:lnTo>
                    <a:pt x="594" y="1336"/>
                  </a:lnTo>
                  <a:lnTo>
                    <a:pt x="775" y="1336"/>
                  </a:lnTo>
                  <a:lnTo>
                    <a:pt x="775" y="1022"/>
                  </a:lnTo>
                  <a:lnTo>
                    <a:pt x="973" y="1022"/>
                  </a:lnTo>
                  <a:lnTo>
                    <a:pt x="973" y="874"/>
                  </a:lnTo>
                  <a:lnTo>
                    <a:pt x="775" y="87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3"/>
          <p:cNvSpPr txBox="1"/>
          <p:nvPr>
            <p:ph idx="7" type="ctrTitle"/>
          </p:nvPr>
        </p:nvSpPr>
        <p:spPr>
          <a:xfrm>
            <a:off x="95975" y="-64000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6B65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</a:t>
            </a:r>
            <a:r>
              <a:rPr lang="en" sz="2400">
                <a:solidFill>
                  <a:srgbClr val="FF6B65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. Ý TƯỞNG</a:t>
            </a:r>
            <a:endParaRPr sz="2400">
              <a:solidFill>
                <a:srgbClr val="FF6B65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690" name="Google Shape;690;p53"/>
          <p:cNvSpPr txBox="1"/>
          <p:nvPr/>
        </p:nvSpPr>
        <p:spPr>
          <a:xfrm>
            <a:off x="516573" y="4054975"/>
            <a:ext cx="309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Smartlock use RFID and Keypad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91" name="Google Shape;6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88" y="665238"/>
            <a:ext cx="2802375" cy="3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3"/>
          <p:cNvSpPr txBox="1"/>
          <p:nvPr/>
        </p:nvSpPr>
        <p:spPr>
          <a:xfrm>
            <a:off x="3953675" y="1790300"/>
            <a:ext cx="47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Mở khóa bằng RFID và mật khẩu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93" name="Google Shape;693;p53"/>
          <p:cNvSpPr txBox="1"/>
          <p:nvPr/>
        </p:nvSpPr>
        <p:spPr>
          <a:xfrm>
            <a:off x="3953675" y="27784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Tính bảo mật cao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94" name="Google Shape;694;p53"/>
          <p:cNvSpPr txBox="1"/>
          <p:nvPr/>
        </p:nvSpPr>
        <p:spPr>
          <a:xfrm>
            <a:off x="3953675" y="2282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-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Dễ dàng thao tác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80"/>
          <p:cNvGrpSpPr/>
          <p:nvPr/>
        </p:nvGrpSpPr>
        <p:grpSpPr>
          <a:xfrm>
            <a:off x="4814684" y="1191441"/>
            <a:ext cx="745431" cy="718863"/>
            <a:chOff x="4249973" y="1201875"/>
            <a:chExt cx="1958568" cy="1888762"/>
          </a:xfrm>
        </p:grpSpPr>
        <p:sp>
          <p:nvSpPr>
            <p:cNvPr id="1775" name="Google Shape;1775;p8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6" name="Google Shape;1776;p8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1777" name="Google Shape;1777;p8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778" name="Google Shape;1778;p8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9" name="Google Shape;1779;p8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1780" name="Google Shape;1780;p8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781" name="Google Shape;1781;p8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2" name="Google Shape;1782;p8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1783" name="Google Shape;1783;p8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784" name="Google Shape;1784;p8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5" name="Google Shape;1785;p8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1786" name="Google Shape;1786;p8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787" name="Google Shape;1787;p8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8" name="Google Shape;1788;p8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1789" name="Google Shape;1789;p8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790" name="Google Shape;1790;p8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1" name="Google Shape;1791;p80"/>
          <p:cNvGrpSpPr/>
          <p:nvPr/>
        </p:nvGrpSpPr>
        <p:grpSpPr>
          <a:xfrm>
            <a:off x="731057" y="2069890"/>
            <a:ext cx="761767" cy="729896"/>
            <a:chOff x="2657744" y="2337745"/>
            <a:chExt cx="832987" cy="798137"/>
          </a:xfrm>
        </p:grpSpPr>
        <p:sp>
          <p:nvSpPr>
            <p:cNvPr id="1792" name="Google Shape;1792;p80"/>
            <p:cNvSpPr/>
            <p:nvPr/>
          </p:nvSpPr>
          <p:spPr>
            <a:xfrm>
              <a:off x="2812050" y="233774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0"/>
            <p:cNvSpPr/>
            <p:nvPr/>
          </p:nvSpPr>
          <p:spPr>
            <a:xfrm>
              <a:off x="3113181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0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0"/>
            <p:cNvSpPr/>
            <p:nvPr/>
          </p:nvSpPr>
          <p:spPr>
            <a:xfrm>
              <a:off x="2657744" y="2659457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0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0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8" name="Google Shape;1798;p80"/>
          <p:cNvGrpSpPr/>
          <p:nvPr/>
        </p:nvGrpSpPr>
        <p:grpSpPr>
          <a:xfrm>
            <a:off x="3242022" y="2073097"/>
            <a:ext cx="685569" cy="723586"/>
            <a:chOff x="3398134" y="2057755"/>
            <a:chExt cx="704087" cy="743130"/>
          </a:xfrm>
        </p:grpSpPr>
        <p:grpSp>
          <p:nvGrpSpPr>
            <p:cNvPr id="1799" name="Google Shape;1799;p80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1800" name="Google Shape;1800;p80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01" name="Google Shape;1801;p80"/>
              <p:cNvCxnSpPr>
                <a:stCxn id="1800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2" name="Google Shape;1802;p80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1803" name="Google Shape;1803;p80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04" name="Google Shape;1804;p80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5" name="Google Shape;1805;p80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1806" name="Google Shape;1806;p80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07" name="Google Shape;1807;p80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8" name="Google Shape;1808;p80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1809" name="Google Shape;1809;p80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10" name="Google Shape;1810;p80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11" name="Google Shape;1811;p80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1812" name="Google Shape;1812;p80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13" name="Google Shape;1813;p80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814" name="Google Shape;1814;p80"/>
          <p:cNvGrpSpPr/>
          <p:nvPr/>
        </p:nvGrpSpPr>
        <p:grpSpPr>
          <a:xfrm>
            <a:off x="4917244" y="2079792"/>
            <a:ext cx="710153" cy="710153"/>
            <a:chOff x="5007123" y="2079403"/>
            <a:chExt cx="687600" cy="687600"/>
          </a:xfrm>
        </p:grpSpPr>
        <p:sp>
          <p:nvSpPr>
            <p:cNvPr id="1815" name="Google Shape;1815;p80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0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0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0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9" name="Google Shape;1819;p80"/>
          <p:cNvGrpSpPr/>
          <p:nvPr/>
        </p:nvGrpSpPr>
        <p:grpSpPr>
          <a:xfrm>
            <a:off x="5726681" y="2074299"/>
            <a:ext cx="720998" cy="721183"/>
            <a:chOff x="5797446" y="2063053"/>
            <a:chExt cx="698100" cy="698280"/>
          </a:xfrm>
        </p:grpSpPr>
        <p:sp>
          <p:nvSpPr>
            <p:cNvPr id="1820" name="Google Shape;1820;p80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0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0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0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4" name="Google Shape;1824;p80"/>
          <p:cNvGrpSpPr/>
          <p:nvPr/>
        </p:nvGrpSpPr>
        <p:grpSpPr>
          <a:xfrm>
            <a:off x="8171828" y="3719904"/>
            <a:ext cx="280585" cy="673164"/>
            <a:chOff x="8075075" y="3754290"/>
            <a:chExt cx="255612" cy="613194"/>
          </a:xfrm>
        </p:grpSpPr>
        <p:grpSp>
          <p:nvGrpSpPr>
            <p:cNvPr id="1825" name="Google Shape;1825;p80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1826" name="Google Shape;1826;p80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rect b="b" l="l" r="r" t="t"/>
                <a:pathLst>
                  <a:path extrusionOk="0" h="7497" w="16734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80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rect b="b" l="l" r="r" t="t"/>
                <a:pathLst>
                  <a:path extrusionOk="0" h="32649" w="16734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8" name="Google Shape;1828;p80"/>
            <p:cNvSpPr/>
            <p:nvPr/>
          </p:nvSpPr>
          <p:spPr>
            <a:xfrm>
              <a:off x="8107762" y="3782257"/>
              <a:ext cx="190281" cy="19028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9" name="Google Shape;1829;p80"/>
          <p:cNvGrpSpPr/>
          <p:nvPr/>
        </p:nvGrpSpPr>
        <p:grpSpPr>
          <a:xfrm>
            <a:off x="5288887" y="3708700"/>
            <a:ext cx="470352" cy="683745"/>
            <a:chOff x="1697726" y="3244179"/>
            <a:chExt cx="788124" cy="1146069"/>
          </a:xfrm>
        </p:grpSpPr>
        <p:sp>
          <p:nvSpPr>
            <p:cNvPr id="1830" name="Google Shape;1830;p80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0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2" name="Google Shape;1832;p80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3" name="Google Shape;1833;p80"/>
          <p:cNvGrpSpPr/>
          <p:nvPr/>
        </p:nvGrpSpPr>
        <p:grpSpPr>
          <a:xfrm>
            <a:off x="5910037" y="3719902"/>
            <a:ext cx="293891" cy="293845"/>
            <a:chOff x="6134814" y="3754290"/>
            <a:chExt cx="293891" cy="293845"/>
          </a:xfrm>
        </p:grpSpPr>
        <p:sp>
          <p:nvSpPr>
            <p:cNvPr id="1834" name="Google Shape;1834;p80"/>
            <p:cNvSpPr/>
            <p:nvPr/>
          </p:nvSpPr>
          <p:spPr>
            <a:xfrm>
              <a:off x="6134814" y="3754290"/>
              <a:ext cx="293891" cy="293845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0"/>
            <p:cNvSpPr/>
            <p:nvPr/>
          </p:nvSpPr>
          <p:spPr>
            <a:xfrm>
              <a:off x="6147232" y="3764860"/>
              <a:ext cx="118946" cy="107337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6" name="Google Shape;1836;p80"/>
          <p:cNvGrpSpPr/>
          <p:nvPr/>
        </p:nvGrpSpPr>
        <p:grpSpPr>
          <a:xfrm>
            <a:off x="5910037" y="4098574"/>
            <a:ext cx="293891" cy="293891"/>
            <a:chOff x="6134814" y="4086186"/>
            <a:chExt cx="293891" cy="293891"/>
          </a:xfrm>
        </p:grpSpPr>
        <p:sp>
          <p:nvSpPr>
            <p:cNvPr id="1837" name="Google Shape;1837;p80"/>
            <p:cNvSpPr/>
            <p:nvPr/>
          </p:nvSpPr>
          <p:spPr>
            <a:xfrm>
              <a:off x="6134814" y="4086186"/>
              <a:ext cx="293891" cy="293891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0"/>
            <p:cNvSpPr/>
            <p:nvPr/>
          </p:nvSpPr>
          <p:spPr>
            <a:xfrm>
              <a:off x="6147232" y="4096771"/>
              <a:ext cx="118946" cy="107322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9" name="Google Shape;1839;p80"/>
          <p:cNvSpPr/>
          <p:nvPr/>
        </p:nvSpPr>
        <p:spPr>
          <a:xfrm>
            <a:off x="6948464" y="3719100"/>
            <a:ext cx="609693" cy="673150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cap="flat" cmpd="sng" w="9525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80"/>
          <p:cNvSpPr/>
          <p:nvPr/>
        </p:nvSpPr>
        <p:spPr>
          <a:xfrm rot="10800000">
            <a:off x="6354727" y="3716837"/>
            <a:ext cx="442939" cy="675638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cap="flat" cmpd="sng" w="9525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80"/>
          <p:cNvGrpSpPr/>
          <p:nvPr/>
        </p:nvGrpSpPr>
        <p:grpSpPr>
          <a:xfrm>
            <a:off x="7835013" y="2927266"/>
            <a:ext cx="622883" cy="621944"/>
            <a:chOff x="1187048" y="238125"/>
            <a:chExt cx="5256397" cy="5248476"/>
          </a:xfrm>
        </p:grpSpPr>
        <p:sp>
          <p:nvSpPr>
            <p:cNvPr id="1842" name="Google Shape;1842;p80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0"/>
            <p:cNvSpPr/>
            <p:nvPr/>
          </p:nvSpPr>
          <p:spPr>
            <a:xfrm>
              <a:off x="1187048" y="2289901"/>
              <a:ext cx="2628362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0"/>
            <p:cNvSpPr/>
            <p:nvPr/>
          </p:nvSpPr>
          <p:spPr>
            <a:xfrm>
              <a:off x="3812708" y="244502"/>
              <a:ext cx="2628650" cy="3170611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0"/>
            <p:cNvSpPr/>
            <p:nvPr/>
          </p:nvSpPr>
          <p:spPr>
            <a:xfrm>
              <a:off x="3244845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6" name="Google Shape;1846;p80"/>
          <p:cNvGrpSpPr/>
          <p:nvPr/>
        </p:nvGrpSpPr>
        <p:grpSpPr>
          <a:xfrm>
            <a:off x="2292118" y="2936875"/>
            <a:ext cx="1310987" cy="612407"/>
            <a:chOff x="238125" y="1188750"/>
            <a:chExt cx="7140450" cy="3335550"/>
          </a:xfrm>
        </p:grpSpPr>
        <p:sp>
          <p:nvSpPr>
            <p:cNvPr id="1847" name="Google Shape;1847;p80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0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0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0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0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80"/>
          <p:cNvGrpSpPr/>
          <p:nvPr/>
        </p:nvGrpSpPr>
        <p:grpSpPr>
          <a:xfrm>
            <a:off x="6617990" y="2927430"/>
            <a:ext cx="1110299" cy="621702"/>
            <a:chOff x="238125" y="1335475"/>
            <a:chExt cx="5418735" cy="3034175"/>
          </a:xfrm>
        </p:grpSpPr>
        <p:sp>
          <p:nvSpPr>
            <p:cNvPr id="1853" name="Google Shape;1853;p80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0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0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6" name="Google Shape;1856;p80"/>
          <p:cNvGrpSpPr/>
          <p:nvPr/>
        </p:nvGrpSpPr>
        <p:grpSpPr>
          <a:xfrm>
            <a:off x="5435649" y="2924327"/>
            <a:ext cx="1074451" cy="627181"/>
            <a:chOff x="5359127" y="2910889"/>
            <a:chExt cx="1097723" cy="640831"/>
          </a:xfrm>
        </p:grpSpPr>
        <p:grpSp>
          <p:nvGrpSpPr>
            <p:cNvPr id="1857" name="Google Shape;1857;p80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1858" name="Google Shape;1858;p80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859" name="Google Shape;1859;p80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1860" name="Google Shape;1860;p80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1861" name="Google Shape;1861;p80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862" name="Google Shape;1862;p80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1863" name="Google Shape;1863;p80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1864" name="Google Shape;1864;p80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865" name="Google Shape;1865;p80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1866" name="Google Shape;1866;p80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1867" name="Google Shape;1867;p80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868" name="Google Shape;1868;p80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1869" name="Google Shape;1869;p80"/>
          <p:cNvGrpSpPr/>
          <p:nvPr/>
        </p:nvGrpSpPr>
        <p:grpSpPr>
          <a:xfrm>
            <a:off x="7586863" y="2075038"/>
            <a:ext cx="874976" cy="719600"/>
            <a:chOff x="7608988" y="2093194"/>
            <a:chExt cx="817276" cy="672147"/>
          </a:xfrm>
        </p:grpSpPr>
        <p:cxnSp>
          <p:nvCxnSpPr>
            <p:cNvPr id="1870" name="Google Shape;1870;p80"/>
            <p:cNvCxnSpPr/>
            <p:nvPr/>
          </p:nvCxnSpPr>
          <p:spPr>
            <a:xfrm flipH="1" rot="5400000">
              <a:off x="7620257" y="213649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1" name="Google Shape;1871;p80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2" name="Google Shape;1872;p80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3" name="Google Shape;1873;p80"/>
            <p:cNvCxnSpPr/>
            <p:nvPr/>
          </p:nvCxnSpPr>
          <p:spPr>
            <a:xfrm flipH="1" rot="-5400000">
              <a:off x="8285120" y="264474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4" name="Google Shape;1874;p80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5" name="Google Shape;1875;p80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76" name="Google Shape;1876;p80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1877" name="Google Shape;1877;p80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878" name="Google Shape;1878;p8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8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0" name="Google Shape;1880;p8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8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8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8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8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5" name="Google Shape;1885;p80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886" name="Google Shape;1886;p8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7" name="Google Shape;1887;p8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8" name="Google Shape;1888;p8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9" name="Google Shape;1889;p8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0" name="Google Shape;1890;p8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1" name="Google Shape;1891;p8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2" name="Google Shape;1892;p8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893" name="Google Shape;1893;p80"/>
          <p:cNvGrpSpPr/>
          <p:nvPr/>
        </p:nvGrpSpPr>
        <p:grpSpPr>
          <a:xfrm>
            <a:off x="4031299" y="1191441"/>
            <a:ext cx="712557" cy="785901"/>
            <a:chOff x="4206459" y="1191441"/>
            <a:chExt cx="712557" cy="785901"/>
          </a:xfrm>
        </p:grpSpPr>
        <p:sp>
          <p:nvSpPr>
            <p:cNvPr id="1894" name="Google Shape;1894;p80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0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0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0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8" name="Google Shape;1898;p80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899" name="Google Shape;1899;p80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80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80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80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3" name="Google Shape;1903;p80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904" name="Google Shape;1904;p80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80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80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80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8" name="Google Shape;1908;p80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909" name="Google Shape;1909;p80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80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80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80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80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914" name="Google Shape;1914;p80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80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80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80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18" name="Google Shape;1918;p80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0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0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0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2" name="Google Shape;1922;p80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923" name="Google Shape;1923;p80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80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80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80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80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928" name="Google Shape;1928;p80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80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80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80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32" name="Google Shape;1932;p80"/>
          <p:cNvGrpSpPr/>
          <p:nvPr/>
        </p:nvGrpSpPr>
        <p:grpSpPr>
          <a:xfrm>
            <a:off x="4026774" y="2074664"/>
            <a:ext cx="791287" cy="720350"/>
            <a:chOff x="267375" y="1071875"/>
            <a:chExt cx="470500" cy="428550"/>
          </a:xfrm>
        </p:grpSpPr>
        <p:sp>
          <p:nvSpPr>
            <p:cNvPr id="1933" name="Google Shape;1933;p80"/>
            <p:cNvSpPr/>
            <p:nvPr/>
          </p:nvSpPr>
          <p:spPr>
            <a:xfrm>
              <a:off x="288350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0"/>
            <p:cNvSpPr/>
            <p:nvPr/>
          </p:nvSpPr>
          <p:spPr>
            <a:xfrm>
              <a:off x="267375" y="1377050"/>
              <a:ext cx="79225" cy="79200"/>
            </a:xfrm>
            <a:custGeom>
              <a:rect b="b" l="l" r="r" t="t"/>
              <a:pathLst>
                <a:path extrusionOk="0" h="3168" w="3169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0"/>
            <p:cNvSpPr/>
            <p:nvPr/>
          </p:nvSpPr>
          <p:spPr>
            <a:xfrm>
              <a:off x="507325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0"/>
            <p:cNvSpPr/>
            <p:nvPr/>
          </p:nvSpPr>
          <p:spPr>
            <a:xfrm>
              <a:off x="658700" y="1377050"/>
              <a:ext cx="79175" cy="79200"/>
            </a:xfrm>
            <a:custGeom>
              <a:rect b="b" l="l" r="r" t="t"/>
              <a:pathLst>
                <a:path extrusionOk="0" h="3168" w="3167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0"/>
            <p:cNvSpPr/>
            <p:nvPr/>
          </p:nvSpPr>
          <p:spPr>
            <a:xfrm>
              <a:off x="507325" y="1071875"/>
              <a:ext cx="209575" cy="209600"/>
            </a:xfrm>
            <a:custGeom>
              <a:rect b="b" l="l" r="r" t="t"/>
              <a:pathLst>
                <a:path extrusionOk="0" h="8384" w="8383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0"/>
            <p:cNvSpPr/>
            <p:nvPr/>
          </p:nvSpPr>
          <p:spPr>
            <a:xfrm>
              <a:off x="658700" y="1116025"/>
              <a:ext cx="79175" cy="79175"/>
            </a:xfrm>
            <a:custGeom>
              <a:rect b="b" l="l" r="r" t="t"/>
              <a:pathLst>
                <a:path extrusionOk="0" h="3167" w="3167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0"/>
            <p:cNvSpPr/>
            <p:nvPr/>
          </p:nvSpPr>
          <p:spPr>
            <a:xfrm>
              <a:off x="288350" y="1071875"/>
              <a:ext cx="209600" cy="209550"/>
            </a:xfrm>
            <a:custGeom>
              <a:rect b="b" l="l" r="r" t="t"/>
              <a:pathLst>
                <a:path extrusionOk="0" h="8382" w="8384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0"/>
            <p:cNvSpPr/>
            <p:nvPr/>
          </p:nvSpPr>
          <p:spPr>
            <a:xfrm>
              <a:off x="267375" y="1116025"/>
              <a:ext cx="79225" cy="79175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1" name="Google Shape;1941;p80"/>
          <p:cNvGrpSpPr/>
          <p:nvPr/>
        </p:nvGrpSpPr>
        <p:grpSpPr>
          <a:xfrm>
            <a:off x="727269" y="3719294"/>
            <a:ext cx="1408444" cy="673166"/>
            <a:chOff x="712664" y="3693287"/>
            <a:chExt cx="1460738" cy="698160"/>
          </a:xfrm>
        </p:grpSpPr>
        <p:grpSp>
          <p:nvGrpSpPr>
            <p:cNvPr id="1942" name="Google Shape;1942;p80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1943" name="Google Shape;1943;p80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rect b="b" l="l" r="r" t="t"/>
                <a:pathLst>
                  <a:path extrusionOk="0" h="13581" w="2716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80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rect b="b" l="l" r="r" t="t"/>
                <a:pathLst>
                  <a:path extrusionOk="0" h="38263" w="5891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80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rect b="b" l="l" r="r" t="t"/>
                <a:pathLst>
                  <a:path extrusionOk="0" h="25222" w="33574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6" name="Google Shape;1946;p80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1947" name="Google Shape;1947;p80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rect b="b" l="l" r="r" t="t"/>
                <a:pathLst>
                  <a:path extrusionOk="0" h="64657" w="148183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80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rect b="b" l="l" r="r" t="t"/>
                <a:pathLst>
                  <a:path extrusionOk="0" h="74043" w="70912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80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rect b="b" l="l" r="r" t="t"/>
                <a:pathLst>
                  <a:path extrusionOk="0" h="73968" w="70651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0" name="Google Shape;1950;p80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1951" name="Google Shape;1951;p80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rect b="b" l="l" r="r" t="t"/>
                <a:pathLst>
                  <a:path extrusionOk="0" h="57312" w="45484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80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rect b="b" l="l" r="r" t="t"/>
                <a:pathLst>
                  <a:path extrusionOk="0" h="71099" w="70567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80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rect b="b" l="l" r="r" t="t"/>
                <a:pathLst>
                  <a:path extrusionOk="0" h="49836" w="75843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80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rect b="b" l="l" r="r" t="t"/>
                <a:pathLst>
                  <a:path extrusionOk="0" h="49767" w="76065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80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rect b="b" l="l" r="r" t="t"/>
                <a:pathLst>
                  <a:path extrusionOk="0" h="71126" w="70657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80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rect b="b" l="l" r="r" t="t"/>
                <a:pathLst>
                  <a:path extrusionOk="0" h="57367" w="45519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57" name="Google Shape;1957;p80"/>
          <p:cNvGrpSpPr/>
          <p:nvPr/>
        </p:nvGrpSpPr>
        <p:grpSpPr>
          <a:xfrm>
            <a:off x="3164985" y="1191441"/>
            <a:ext cx="795485" cy="738831"/>
            <a:chOff x="3348603" y="1236445"/>
            <a:chExt cx="749256" cy="695894"/>
          </a:xfrm>
        </p:grpSpPr>
        <p:grpSp>
          <p:nvGrpSpPr>
            <p:cNvPr id="1958" name="Google Shape;1958;p80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1959" name="Google Shape;1959;p8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8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80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1962" name="Google Shape;1962;p8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8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4" name="Google Shape;1964;p80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1965" name="Google Shape;1965;p8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8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80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1968" name="Google Shape;1968;p80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80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70" name="Google Shape;1970;p80"/>
          <p:cNvGrpSpPr/>
          <p:nvPr/>
        </p:nvGrpSpPr>
        <p:grpSpPr>
          <a:xfrm>
            <a:off x="2286512" y="3714337"/>
            <a:ext cx="1324924" cy="678083"/>
            <a:chOff x="2413923" y="3711366"/>
            <a:chExt cx="1374117" cy="703260"/>
          </a:xfrm>
        </p:grpSpPr>
        <p:grpSp>
          <p:nvGrpSpPr>
            <p:cNvPr id="1971" name="Google Shape;1971;p80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1972" name="Google Shape;1972;p80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73" name="Google Shape;1973;p80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1974" name="Google Shape;1974;p80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75" name="Google Shape;1975;p80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76" name="Google Shape;1976;p80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1977" name="Google Shape;1977;p80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78" name="Google Shape;1978;p80"/>
                <p:cNvCxnSpPr/>
                <p:nvPr/>
              </p:nvCxnSpPr>
              <p:spPr>
                <a:xfrm flipH="1" rot="10800000">
                  <a:off x="3393053" y="3805664"/>
                  <a:ext cx="198900" cy="780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79" name="Google Shape;1979;p80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1980" name="Google Shape;1980;p80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81" name="Google Shape;1981;p80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82" name="Google Shape;1982;p80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1983" name="Google Shape;1983;p80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84" name="Google Shape;1984;p80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85" name="Google Shape;1985;p80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1986" name="Google Shape;1986;p80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87" name="Google Shape;1987;p80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88" name="Google Shape;1988;p80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1989" name="Google Shape;1989;p80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80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91" name="Google Shape;1991;p80"/>
          <p:cNvGrpSpPr/>
          <p:nvPr/>
        </p:nvGrpSpPr>
        <p:grpSpPr>
          <a:xfrm>
            <a:off x="6410784" y="1264884"/>
            <a:ext cx="1131087" cy="587383"/>
            <a:chOff x="238125" y="999450"/>
            <a:chExt cx="7140700" cy="3708225"/>
          </a:xfrm>
        </p:grpSpPr>
        <p:sp>
          <p:nvSpPr>
            <p:cNvPr id="1992" name="Google Shape;1992;p80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0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0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0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0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0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213B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0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0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0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1" name="Google Shape;2001;p80"/>
          <p:cNvGrpSpPr/>
          <p:nvPr/>
        </p:nvGrpSpPr>
        <p:grpSpPr>
          <a:xfrm>
            <a:off x="3762234" y="3714379"/>
            <a:ext cx="1375854" cy="678131"/>
            <a:chOff x="3913765" y="3641905"/>
            <a:chExt cx="1522805" cy="750560"/>
          </a:xfrm>
        </p:grpSpPr>
        <p:grpSp>
          <p:nvGrpSpPr>
            <p:cNvPr id="2002" name="Google Shape;2002;p80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2003" name="Google Shape;2003;p80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2004" name="Google Shape;2004;p80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rect b="b" l="l" r="r" t="t"/>
                  <a:pathLst>
                    <a:path extrusionOk="0" fill="none" h="9502" w="95012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5" name="Google Shape;2005;p80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rect b="b" l="l" r="r" t="t"/>
                  <a:pathLst>
                    <a:path extrusionOk="0" fill="none" h="38006" w="95012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2006" name="Google Shape;2006;p80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2007" name="Google Shape;2007;p80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rect b="b" l="l" r="r" t="t"/>
                  <a:pathLst>
                    <a:path extrusionOk="0" fill="none" h="9501" w="95015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cap="sq" cmpd="sng" w="9525">
                  <a:solidFill>
                    <a:srgbClr val="A5B7C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8" name="Google Shape;2008;p80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rect b="b" l="l" r="r" t="t"/>
                  <a:pathLst>
                    <a:path extrusionOk="0" fill="none" h="64522" w="95015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DBE2E7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09" name="Google Shape;2009;p80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2010" name="Google Shape;2010;p80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rect b="b" l="l" r="r" t="t"/>
                  <a:pathLst>
                    <a:path extrusionOk="0" fill="none" h="9501" w="95011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1" name="Google Shape;2011;p80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rect b="b" l="l" r="r" t="t"/>
                  <a:pathLst>
                    <a:path extrusionOk="0" fill="none" h="28506" w="95011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12" name="Google Shape;2012;p80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2013" name="Google Shape;2013;p80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rect b="b" l="l" r="r" t="t"/>
                <a:pathLst>
                  <a:path extrusionOk="0" fill="none" h="52832" w="74423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80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rect b="b" l="l" r="r" t="t"/>
                <a:pathLst>
                  <a:path extrusionOk="0" fill="none" h="8578" w="26252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80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rect b="b" l="l" r="r" t="t"/>
                <a:pathLst>
                  <a:path extrusionOk="0" fill="none" h="3585" w="32156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80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rect b="b" l="l" r="r" t="t"/>
                <a:pathLst>
                  <a:path extrusionOk="0" fill="none" h="12327" w="12962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17" name="Google Shape;2017;p80"/>
          <p:cNvGrpSpPr/>
          <p:nvPr/>
        </p:nvGrpSpPr>
        <p:grpSpPr>
          <a:xfrm>
            <a:off x="6546943" y="2074305"/>
            <a:ext cx="940737" cy="721067"/>
            <a:chOff x="6599718" y="2068734"/>
            <a:chExt cx="940737" cy="721067"/>
          </a:xfrm>
        </p:grpSpPr>
        <p:sp>
          <p:nvSpPr>
            <p:cNvPr id="2018" name="Google Shape;2018;p80"/>
            <p:cNvSpPr/>
            <p:nvPr/>
          </p:nvSpPr>
          <p:spPr>
            <a:xfrm>
              <a:off x="7138953" y="2569473"/>
              <a:ext cx="366935" cy="115933"/>
            </a:xfrm>
            <a:custGeom>
              <a:rect b="b" l="l" r="r" t="t"/>
              <a:pathLst>
                <a:path extrusionOk="0" fill="none" h="33338" w="105517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F66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0"/>
            <p:cNvSpPr/>
            <p:nvPr/>
          </p:nvSpPr>
          <p:spPr>
            <a:xfrm>
              <a:off x="6650497" y="2579172"/>
              <a:ext cx="346397" cy="118079"/>
            </a:xfrm>
            <a:custGeom>
              <a:rect b="b" l="l" r="r" t="t"/>
              <a:pathLst>
                <a:path extrusionOk="0" fill="none" h="33955" w="99611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cap="flat" cmpd="sng" w="9525">
              <a:solidFill>
                <a:srgbClr val="DBE3E8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80"/>
            <p:cNvSpPr/>
            <p:nvPr/>
          </p:nvSpPr>
          <p:spPr>
            <a:xfrm>
              <a:off x="7236268" y="2370428"/>
              <a:ext cx="304187" cy="115978"/>
            </a:xfrm>
            <a:custGeom>
              <a:rect b="b" l="l" r="r" t="t"/>
              <a:pathLst>
                <a:path extrusionOk="0" fill="none" h="33351" w="87473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F677B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0"/>
            <p:cNvSpPr/>
            <p:nvPr/>
          </p:nvSpPr>
          <p:spPr>
            <a:xfrm>
              <a:off x="7252744" y="2161243"/>
              <a:ext cx="271454" cy="115982"/>
            </a:xfrm>
            <a:custGeom>
              <a:rect b="b" l="l" r="r" t="t"/>
              <a:pathLst>
                <a:path extrusionOk="0" fill="none" h="33352" w="7806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0"/>
            <p:cNvSpPr/>
            <p:nvPr/>
          </p:nvSpPr>
          <p:spPr>
            <a:xfrm>
              <a:off x="6599718" y="2199610"/>
              <a:ext cx="260051" cy="115978"/>
            </a:xfrm>
            <a:custGeom>
              <a:rect b="b" l="l" r="r" t="t"/>
              <a:pathLst>
                <a:path extrusionOk="0" fill="none" h="33351" w="74781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FA1AF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0"/>
            <p:cNvSpPr/>
            <p:nvPr/>
          </p:nvSpPr>
          <p:spPr>
            <a:xfrm>
              <a:off x="6605967" y="2389697"/>
              <a:ext cx="307727" cy="116023"/>
            </a:xfrm>
            <a:custGeom>
              <a:rect b="b" l="l" r="r" t="t"/>
              <a:pathLst>
                <a:path extrusionOk="0" fill="none" h="33364" w="88491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9D4DC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4" name="Google Shape;2024;p80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2025" name="Google Shape;2025;p80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rect b="b" l="l" r="r" t="t"/>
                <a:pathLst>
                  <a:path extrusionOk="0" fill="none" h="35462" w="53871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F677B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80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rect b="b" l="l" r="r" t="t"/>
                <a:pathLst>
                  <a:path extrusionOk="0" fill="none" h="45188" w="52552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B3C3CE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80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rect b="b" l="l" r="r" t="t"/>
                <a:pathLst>
                  <a:path extrusionOk="0" fill="none" h="35475" w="53883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C9D4DC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80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rect b="b" l="l" r="r" t="t"/>
                <a:pathLst>
                  <a:path extrusionOk="0" fill="none" h="53482" w="43969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DBE3E8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80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rect b="b" l="l" r="r" t="t"/>
                <a:pathLst>
                  <a:path extrusionOk="0" fill="none" h="45188" w="52564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FA1AF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80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rect b="b" l="l" r="r" t="t"/>
                <a:pathLst>
                  <a:path extrusionOk="0" fill="none" h="53469" w="43957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74F66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31" name="Google Shape;2031;p80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2032" name="Google Shape;2032;p80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rect b="b" l="l" r="r" t="t"/>
                  <a:pathLst>
                    <a:path extrusionOk="0" fill="none" h="22632" w="41331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3" name="Google Shape;2033;p80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rect b="b" l="l" r="r" t="t"/>
                  <a:pathLst>
                    <a:path extrusionOk="0" fill="none" h="25522" w="41318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4" name="Google Shape;2034;p80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rect b="b" l="l" r="r" t="t"/>
                  <a:pathLst>
                    <a:path extrusionOk="0" fill="none" h="3658" w="44535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5" name="Google Shape;2035;p80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6" name="Google Shape;2036;p80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7" name="Google Shape;2037;p80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rect b="b" l="l" r="r" t="t"/>
                  <a:pathLst>
                    <a:path extrusionOk="0" fill="none" h="3671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8" name="Google Shape;2038;p80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rect b="b" l="l" r="r" t="t"/>
                  <a:pathLst>
                    <a:path extrusionOk="0" fill="none" h="169592" w="132823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FEFEFE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039" name="Google Shape;2039;p80"/>
          <p:cNvGrpSpPr/>
          <p:nvPr/>
        </p:nvGrpSpPr>
        <p:grpSpPr>
          <a:xfrm>
            <a:off x="2430262" y="2078652"/>
            <a:ext cx="712577" cy="712374"/>
            <a:chOff x="2559249" y="2069323"/>
            <a:chExt cx="685566" cy="685634"/>
          </a:xfrm>
        </p:grpSpPr>
        <p:sp>
          <p:nvSpPr>
            <p:cNvPr id="2040" name="Google Shape;2040;p80"/>
            <p:cNvSpPr/>
            <p:nvPr/>
          </p:nvSpPr>
          <p:spPr>
            <a:xfrm>
              <a:off x="2637836" y="2532965"/>
              <a:ext cx="376180" cy="221993"/>
            </a:xfrm>
            <a:custGeom>
              <a:rect b="b" l="l" r="r" t="t"/>
              <a:pathLst>
                <a:path extrusionOk="0" h="67784" w="114864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0"/>
            <p:cNvSpPr/>
            <p:nvPr/>
          </p:nvSpPr>
          <p:spPr>
            <a:xfrm>
              <a:off x="2910955" y="2421038"/>
              <a:ext cx="327385" cy="318821"/>
            </a:xfrm>
            <a:custGeom>
              <a:rect b="b" l="l" r="r" t="t"/>
              <a:pathLst>
                <a:path extrusionOk="0" h="97350" w="99965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0"/>
            <p:cNvSpPr/>
            <p:nvPr/>
          </p:nvSpPr>
          <p:spPr>
            <a:xfrm>
              <a:off x="3122726" y="2149918"/>
              <a:ext cx="10490" cy="10015"/>
            </a:xfrm>
            <a:custGeom>
              <a:rect b="b" l="l" r="r" t="t"/>
              <a:pathLst>
                <a:path extrusionOk="0" h="3058" w="3203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0"/>
            <p:cNvSpPr/>
            <p:nvPr/>
          </p:nvSpPr>
          <p:spPr>
            <a:xfrm>
              <a:off x="3022956" y="2159929"/>
              <a:ext cx="221858" cy="379216"/>
            </a:xfrm>
            <a:custGeom>
              <a:rect b="b" l="l" r="r" t="t"/>
              <a:pathLst>
                <a:path extrusionOk="0" h="115791" w="67743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0"/>
            <p:cNvSpPr/>
            <p:nvPr/>
          </p:nvSpPr>
          <p:spPr>
            <a:xfrm>
              <a:off x="3001649" y="2257452"/>
              <a:ext cx="4395" cy="2908"/>
            </a:xfrm>
            <a:custGeom>
              <a:rect b="b" l="l" r="r" t="t"/>
              <a:pathLst>
                <a:path extrusionOk="0" h="888" w="1342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0"/>
            <p:cNvSpPr/>
            <p:nvPr/>
          </p:nvSpPr>
          <p:spPr>
            <a:xfrm>
              <a:off x="3006814" y="2260907"/>
              <a:ext cx="504" cy="373"/>
            </a:xfrm>
            <a:custGeom>
              <a:rect b="b" l="l" r="r" t="t"/>
              <a:pathLst>
                <a:path extrusionOk="0" h="114" w="154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0"/>
            <p:cNvSpPr/>
            <p:nvPr/>
          </p:nvSpPr>
          <p:spPr>
            <a:xfrm>
              <a:off x="3007315" y="2261277"/>
              <a:ext cx="15645" cy="12190"/>
            </a:xfrm>
            <a:custGeom>
              <a:rect b="b" l="l" r="r" t="t"/>
              <a:pathLst>
                <a:path extrusionOk="0" h="3722" w="4777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0"/>
            <p:cNvSpPr/>
            <p:nvPr/>
          </p:nvSpPr>
          <p:spPr>
            <a:xfrm>
              <a:off x="3006025" y="2260357"/>
              <a:ext cx="793" cy="553"/>
            </a:xfrm>
            <a:custGeom>
              <a:rect b="b" l="l" r="r" t="t"/>
              <a:pathLst>
                <a:path extrusionOk="0" h="169" w="242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0"/>
            <p:cNvSpPr/>
            <p:nvPr/>
          </p:nvSpPr>
          <p:spPr>
            <a:xfrm>
              <a:off x="2790124" y="2069323"/>
              <a:ext cx="376068" cy="221963"/>
            </a:xfrm>
            <a:custGeom>
              <a:rect b="b" l="l" r="r" t="t"/>
              <a:pathLst>
                <a:path extrusionOk="0" h="67775" w="11483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0"/>
            <p:cNvSpPr/>
            <p:nvPr/>
          </p:nvSpPr>
          <p:spPr>
            <a:xfrm>
              <a:off x="2559328" y="2381300"/>
              <a:ext cx="1294" cy="21877"/>
            </a:xfrm>
            <a:custGeom>
              <a:rect b="b" l="l" r="r" t="t"/>
              <a:pathLst>
                <a:path extrusionOk="0" h="6680" w="395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0"/>
            <p:cNvSpPr/>
            <p:nvPr/>
          </p:nvSpPr>
          <p:spPr>
            <a:xfrm>
              <a:off x="2565429" y="2084349"/>
              <a:ext cx="327628" cy="318828"/>
            </a:xfrm>
            <a:custGeom>
              <a:rect b="b" l="l" r="r" t="t"/>
              <a:pathLst>
                <a:path extrusionOk="0" h="97352" w="100039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0"/>
            <p:cNvSpPr/>
            <p:nvPr/>
          </p:nvSpPr>
          <p:spPr>
            <a:xfrm>
              <a:off x="2560618" y="2347407"/>
              <a:ext cx="4814" cy="33896"/>
            </a:xfrm>
            <a:custGeom>
              <a:rect b="b" l="l" r="r" t="t"/>
              <a:pathLst>
                <a:path extrusionOk="0" h="10350" w="147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80"/>
            <p:cNvSpPr/>
            <p:nvPr/>
          </p:nvSpPr>
          <p:spPr>
            <a:xfrm>
              <a:off x="2559249" y="2285083"/>
              <a:ext cx="222808" cy="417520"/>
            </a:xfrm>
            <a:custGeom>
              <a:rect b="b" l="l" r="r" t="t"/>
              <a:pathLst>
                <a:path extrusionOk="0" h="127487" w="68033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3" name="Google Shape;2053;p80"/>
          <p:cNvGrpSpPr/>
          <p:nvPr/>
        </p:nvGrpSpPr>
        <p:grpSpPr>
          <a:xfrm>
            <a:off x="7612699" y="1191441"/>
            <a:ext cx="845645" cy="711911"/>
            <a:chOff x="951975" y="315800"/>
            <a:chExt cx="5860325" cy="4933550"/>
          </a:xfrm>
        </p:grpSpPr>
        <p:sp>
          <p:nvSpPr>
            <p:cNvPr id="2054" name="Google Shape;2054;p80"/>
            <p:cNvSpPr/>
            <p:nvPr/>
          </p:nvSpPr>
          <p:spPr>
            <a:xfrm>
              <a:off x="6501500" y="3684025"/>
              <a:ext cx="310800" cy="261200"/>
            </a:xfrm>
            <a:custGeom>
              <a:rect b="b" l="l" r="r" t="t"/>
              <a:pathLst>
                <a:path extrusionOk="0" h="10448" w="12432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0"/>
            <p:cNvSpPr/>
            <p:nvPr/>
          </p:nvSpPr>
          <p:spPr>
            <a:xfrm>
              <a:off x="6501500" y="2945200"/>
              <a:ext cx="310800" cy="261925"/>
            </a:xfrm>
            <a:custGeom>
              <a:rect b="b" l="l" r="r" t="t"/>
              <a:pathLst>
                <a:path extrusionOk="0" h="10477" w="12432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0"/>
            <p:cNvSpPr/>
            <p:nvPr/>
          </p:nvSpPr>
          <p:spPr>
            <a:xfrm>
              <a:off x="6501500" y="2202650"/>
              <a:ext cx="310800" cy="266400"/>
            </a:xfrm>
            <a:custGeom>
              <a:rect b="b" l="l" r="r" t="t"/>
              <a:pathLst>
                <a:path extrusionOk="0" h="10656" w="12432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0"/>
            <p:cNvSpPr/>
            <p:nvPr/>
          </p:nvSpPr>
          <p:spPr>
            <a:xfrm>
              <a:off x="951975" y="3495675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0"/>
            <p:cNvSpPr/>
            <p:nvPr/>
          </p:nvSpPr>
          <p:spPr>
            <a:xfrm>
              <a:off x="951975" y="27576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0"/>
            <p:cNvSpPr/>
            <p:nvPr/>
          </p:nvSpPr>
          <p:spPr>
            <a:xfrm>
              <a:off x="951975" y="20195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0"/>
            <p:cNvSpPr/>
            <p:nvPr/>
          </p:nvSpPr>
          <p:spPr>
            <a:xfrm>
              <a:off x="951975" y="315800"/>
              <a:ext cx="5460750" cy="2719300"/>
            </a:xfrm>
            <a:custGeom>
              <a:rect b="b" l="l" r="r" t="t"/>
              <a:pathLst>
                <a:path extrusionOk="0" fill="none" h="108772" w="21843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0"/>
            <p:cNvSpPr/>
            <p:nvPr/>
          </p:nvSpPr>
          <p:spPr>
            <a:xfrm>
              <a:off x="6501500" y="1464200"/>
              <a:ext cx="310800" cy="261550"/>
            </a:xfrm>
            <a:custGeom>
              <a:rect b="b" l="l" r="r" t="t"/>
              <a:pathLst>
                <a:path extrusionOk="0" h="10462" w="12432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2" name="Google Shape;2062;p80"/>
          <p:cNvGrpSpPr/>
          <p:nvPr/>
        </p:nvGrpSpPr>
        <p:grpSpPr>
          <a:xfrm>
            <a:off x="3709828" y="2927550"/>
            <a:ext cx="1617932" cy="621724"/>
            <a:chOff x="3862800" y="3038525"/>
            <a:chExt cx="1329006" cy="510698"/>
          </a:xfrm>
        </p:grpSpPr>
        <p:sp>
          <p:nvSpPr>
            <p:cNvPr id="2063" name="Google Shape;2063;p80"/>
            <p:cNvSpPr/>
            <p:nvPr/>
          </p:nvSpPr>
          <p:spPr>
            <a:xfrm>
              <a:off x="4185913" y="3040337"/>
              <a:ext cx="71107" cy="143789"/>
            </a:xfrm>
            <a:custGeom>
              <a:rect b="b" l="l" r="r" t="t"/>
              <a:pathLst>
                <a:path extrusionOk="0" h="29770" w="14722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0"/>
            <p:cNvSpPr/>
            <p:nvPr/>
          </p:nvSpPr>
          <p:spPr>
            <a:xfrm>
              <a:off x="3967075" y="3045080"/>
              <a:ext cx="403706" cy="397383"/>
            </a:xfrm>
            <a:custGeom>
              <a:rect b="b" l="l" r="r" t="t"/>
              <a:pathLst>
                <a:path extrusionOk="0" h="82274" w="83583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5" name="Google Shape;2065;p80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2066" name="Google Shape;2066;p80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rect b="b" l="l" r="r" t="t"/>
                <a:pathLst>
                  <a:path extrusionOk="0" fill="none" h="21919" w="12791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80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rect b="b" l="l" r="r" t="t"/>
                <a:pathLst>
                  <a:path extrusionOk="0" fill="none" h="83256" w="83583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8" name="Google Shape;2068;p80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2069" name="Google Shape;2069;p80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rect b="b" l="l" r="r" t="t"/>
                <a:pathLst>
                  <a:path extrusionOk="0" fill="none" h="21428" w="42856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80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rect b="b" l="l" r="r" t="t"/>
                <a:pathLst>
                  <a:path extrusionOk="0" fill="none" h="37948" w="38112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1" name="Google Shape;2071;p80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2072" name="Google Shape;2072;p80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rect b="b" l="l" r="r" t="t"/>
                <a:pathLst>
                  <a:path extrusionOk="0" fill="none" h="23391" w="83093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80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rect b="b" l="l" r="r" t="t"/>
                <a:pathLst>
                  <a:path extrusionOk="0" fill="none" h="61338" w="61502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4" name="Google Shape;2074;p80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2075" name="Google Shape;2075;p80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rect b="b" l="l" r="r" t="t"/>
                <a:pathLst>
                  <a:path extrusionOk="0" fill="none" h="21919" w="17011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80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rect b="b" l="l" r="r" t="t"/>
                <a:pathLst>
                  <a:path extrusionOk="0" fill="none" h="105500" w="105174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77" name="Google Shape;2077;p80"/>
          <p:cNvGrpSpPr/>
          <p:nvPr/>
        </p:nvGrpSpPr>
        <p:grpSpPr>
          <a:xfrm>
            <a:off x="718150" y="1191441"/>
            <a:ext cx="883205" cy="775176"/>
            <a:chOff x="649648" y="271400"/>
            <a:chExt cx="6215377" cy="5455143"/>
          </a:xfrm>
        </p:grpSpPr>
        <p:sp>
          <p:nvSpPr>
            <p:cNvPr id="2078" name="Google Shape;2078;p80"/>
            <p:cNvSpPr/>
            <p:nvPr/>
          </p:nvSpPr>
          <p:spPr>
            <a:xfrm>
              <a:off x="2641907" y="3717593"/>
              <a:ext cx="3573900" cy="2008950"/>
            </a:xfrm>
            <a:custGeom>
              <a:rect b="b" l="l" r="r" t="t"/>
              <a:pathLst>
                <a:path extrusionOk="0" fill="none" h="80358" w="142956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0"/>
            <p:cNvSpPr/>
            <p:nvPr/>
          </p:nvSpPr>
          <p:spPr>
            <a:xfrm>
              <a:off x="1359875" y="2446825"/>
              <a:ext cx="338550" cy="1598275"/>
            </a:xfrm>
            <a:custGeom>
              <a:rect b="b" l="l" r="r" t="t"/>
              <a:pathLst>
                <a:path extrusionOk="0" fill="none" h="63931" w="13542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0"/>
            <p:cNvSpPr/>
            <p:nvPr/>
          </p:nvSpPr>
          <p:spPr>
            <a:xfrm>
              <a:off x="1709500" y="271400"/>
              <a:ext cx="5149975" cy="2519525"/>
            </a:xfrm>
            <a:custGeom>
              <a:rect b="b" l="l" r="r" t="t"/>
              <a:pathLst>
                <a:path extrusionOk="0" fill="none" h="100781" w="205999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0"/>
            <p:cNvSpPr/>
            <p:nvPr/>
          </p:nvSpPr>
          <p:spPr>
            <a:xfrm>
              <a:off x="5965975" y="415700"/>
              <a:ext cx="754750" cy="754750"/>
            </a:xfrm>
            <a:custGeom>
              <a:rect b="b" l="l" r="r" t="t"/>
              <a:pathLst>
                <a:path extrusionOk="0" fill="none" h="30190" w="3019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0"/>
            <p:cNvSpPr/>
            <p:nvPr/>
          </p:nvSpPr>
          <p:spPr>
            <a:xfrm>
              <a:off x="699475" y="2457925"/>
              <a:ext cx="5183275" cy="2647150"/>
            </a:xfrm>
            <a:custGeom>
              <a:rect b="b" l="l" r="r" t="t"/>
              <a:pathLst>
                <a:path extrusionOk="0" fill="none" h="105886" w="207331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0"/>
            <p:cNvSpPr/>
            <p:nvPr/>
          </p:nvSpPr>
          <p:spPr>
            <a:xfrm>
              <a:off x="2075775" y="387950"/>
              <a:ext cx="4012325" cy="2402975"/>
            </a:xfrm>
            <a:custGeom>
              <a:rect b="b" l="l" r="r" t="t"/>
              <a:pathLst>
                <a:path extrusionOk="0" fill="none" h="96119" w="160493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0"/>
            <p:cNvSpPr/>
            <p:nvPr/>
          </p:nvSpPr>
          <p:spPr>
            <a:xfrm>
              <a:off x="649648" y="670971"/>
              <a:ext cx="5183118" cy="4298214"/>
            </a:xfrm>
            <a:custGeom>
              <a:rect b="b" l="l" r="r" t="t"/>
              <a:pathLst>
                <a:path extrusionOk="0" fill="none" h="170260" w="205333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0"/>
            <p:cNvSpPr/>
            <p:nvPr/>
          </p:nvSpPr>
          <p:spPr>
            <a:xfrm>
              <a:off x="1731700" y="1059450"/>
              <a:ext cx="5133325" cy="3762600"/>
            </a:xfrm>
            <a:custGeom>
              <a:rect b="b" l="l" r="r" t="t"/>
              <a:pathLst>
                <a:path extrusionOk="0" fill="none" h="150504" w="205333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0"/>
            <p:cNvSpPr/>
            <p:nvPr/>
          </p:nvSpPr>
          <p:spPr>
            <a:xfrm>
              <a:off x="5965975" y="2912975"/>
              <a:ext cx="754750" cy="754775"/>
            </a:xfrm>
            <a:custGeom>
              <a:rect b="b" l="l" r="r" t="t"/>
              <a:pathLst>
                <a:path extrusionOk="0" fill="none" h="30191" w="3019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0"/>
            <p:cNvSpPr/>
            <p:nvPr/>
          </p:nvSpPr>
          <p:spPr>
            <a:xfrm>
              <a:off x="2453125" y="1464550"/>
              <a:ext cx="2874675" cy="2785900"/>
            </a:xfrm>
            <a:custGeom>
              <a:rect b="b" l="l" r="r" t="t"/>
              <a:pathLst>
                <a:path extrusionOk="0" fill="none" h="111436" w="114987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0"/>
            <p:cNvSpPr/>
            <p:nvPr/>
          </p:nvSpPr>
          <p:spPr>
            <a:xfrm>
              <a:off x="732775" y="4183825"/>
              <a:ext cx="754775" cy="760300"/>
            </a:xfrm>
            <a:custGeom>
              <a:rect b="b" l="l" r="r" t="t"/>
              <a:pathLst>
                <a:path extrusionOk="0" fill="none" h="30412" w="30191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0"/>
            <p:cNvSpPr/>
            <p:nvPr/>
          </p:nvSpPr>
          <p:spPr>
            <a:xfrm>
              <a:off x="732775" y="1669900"/>
              <a:ext cx="754775" cy="754750"/>
            </a:xfrm>
            <a:custGeom>
              <a:rect b="b" l="l" r="r" t="t"/>
              <a:pathLst>
                <a:path extrusionOk="0" fill="none" h="30190" w="30191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0" name="Google Shape;2090;p80"/>
          <p:cNvGrpSpPr/>
          <p:nvPr/>
        </p:nvGrpSpPr>
        <p:grpSpPr>
          <a:xfrm>
            <a:off x="2326452" y="1191441"/>
            <a:ext cx="767704" cy="815489"/>
            <a:chOff x="2499700" y="1135950"/>
            <a:chExt cx="732402" cy="777990"/>
          </a:xfrm>
        </p:grpSpPr>
        <p:grpSp>
          <p:nvGrpSpPr>
            <p:cNvPr id="2091" name="Google Shape;2091;p80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2092" name="Google Shape;2092;p80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rect b="b" l="l" r="r" t="t"/>
                <a:pathLst>
                  <a:path extrusionOk="0" h="56376" w="81559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80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rect b="b" l="l" r="r" t="t"/>
                <a:pathLst>
                  <a:path extrusionOk="0" h="78772" w="63593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80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rect b="b" l="l" r="r" t="t"/>
                <a:pathLst>
                  <a:path extrusionOk="0" h="20593" w="15141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80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rect b="b" l="l" r="r" t="t"/>
                <a:pathLst>
                  <a:path extrusionOk="0" h="14738" w="13325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80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rect b="b" l="l" r="r" t="t"/>
                <a:pathLst>
                  <a:path extrusionOk="0" h="56931" w="53095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80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rect b="b" l="l" r="r" t="t"/>
                <a:pathLst>
                  <a:path extrusionOk="0" h="16555" w="13123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80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rect b="b" l="l" r="r" t="t"/>
                <a:pathLst>
                  <a:path extrusionOk="0" h="67428" w="7833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80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rect b="b" l="l" r="r" t="t"/>
                <a:pathLst>
                  <a:path extrusionOk="0" h="13123" w="27053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80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rect b="b" l="l" r="r" t="t"/>
                <a:pathLst>
                  <a:path extrusionOk="0" h="13325" w="18776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80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rect b="b" l="l" r="r" t="t"/>
                <a:pathLst>
                  <a:path extrusionOk="0" h="50874" w="5794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80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rect b="b" l="l" r="r" t="t"/>
                <a:pathLst>
                  <a:path extrusionOk="0" h="12719" w="21602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80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rect b="b" l="l" r="r" t="t"/>
                <a:pathLst>
                  <a:path extrusionOk="0" h="67227" w="78532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80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rect b="b" l="l" r="r" t="t"/>
                <a:pathLst>
                  <a:path extrusionOk="0" h="28466" w="13931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80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rect b="b" l="l" r="r" t="t"/>
                <a:pathLst>
                  <a:path extrusionOk="0" h="22005" w="13527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80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rect b="b" l="l" r="r" t="t"/>
                <a:pathLst>
                  <a:path extrusionOk="0" h="51076" w="58142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80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rect b="b" l="l" r="r" t="t"/>
                <a:pathLst>
                  <a:path extrusionOk="0" h="22005" w="13729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80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rect b="b" l="l" r="r" t="t"/>
                <a:pathLst>
                  <a:path extrusionOk="0" h="2020" w="607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80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rect b="b" l="l" r="r" t="t"/>
                <a:pathLst>
                  <a:path extrusionOk="0" h="78935" w="63593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80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rect b="b" l="l" r="r" t="t"/>
                <a:pathLst>
                  <a:path extrusionOk="0" h="20391" w="15343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80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rect b="b" l="l" r="r" t="t"/>
                <a:pathLst>
                  <a:path extrusionOk="0" h="14940" w="13527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80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rect b="b" l="l" r="r" t="t"/>
                <a:pathLst>
                  <a:path extrusionOk="0" h="13123" w="26851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80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rect b="b" l="l" r="r" t="t"/>
                <a:pathLst>
                  <a:path extrusionOk="0" h="12921" w="22208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80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rect b="b" l="l" r="r" t="t"/>
                <a:pathLst>
                  <a:path extrusionOk="0" h="16959" w="13325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80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rect b="b" l="l" r="r" t="t"/>
                <a:pathLst>
                  <a:path extrusionOk="0" h="13325" w="18977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80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rect b="b" l="l" r="r" t="t"/>
                <a:pathLst>
                  <a:path extrusionOk="0" h="1" w="203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80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80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rect b="b" l="l" r="r" t="t"/>
                <a:pathLst>
                  <a:path extrusionOk="0" fill="none" h="88020" w="90847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miter lim="20187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9" name="Google Shape;2119;p80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2120" name="Google Shape;2120;p80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rect b="b" l="l" r="r" t="t"/>
                <a:pathLst>
                  <a:path extrusionOk="0" h="7716" w="10285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80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rect b="b" l="l" r="r" t="t"/>
                <a:pathLst>
                  <a:path extrusionOk="0" h="12087" w="4872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80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rect b="b" l="l" r="r" t="t"/>
                <a:pathLst>
                  <a:path extrusionOk="0" h="12116" w="4151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80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rect b="b" l="l" r="r" t="t"/>
                <a:pathLst>
                  <a:path extrusionOk="0" h="7481" w="10427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80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rect b="b" l="l" r="r" t="t"/>
                <a:pathLst>
                  <a:path extrusionOk="0" h="7481" w="10427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25" name="Google Shape;2125;p80"/>
          <p:cNvGrpSpPr/>
          <p:nvPr/>
        </p:nvGrpSpPr>
        <p:grpSpPr>
          <a:xfrm>
            <a:off x="1672184" y="1191441"/>
            <a:ext cx="583439" cy="870229"/>
            <a:chOff x="1716825" y="1121550"/>
            <a:chExt cx="622800" cy="928938"/>
          </a:xfrm>
        </p:grpSpPr>
        <p:grpSp>
          <p:nvGrpSpPr>
            <p:cNvPr id="2126" name="Google Shape;2126;p80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2127" name="Google Shape;2127;p80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28" name="Google Shape;2128;p80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9" name="Google Shape;2129;p80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2130" name="Google Shape;2130;p80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31" name="Google Shape;2131;p80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2" name="Google Shape;2132;p80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2133" name="Google Shape;2133;p80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34" name="Google Shape;2134;p80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5" name="Google Shape;2135;p80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2136" name="Google Shape;2136;p80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37" name="Google Shape;2137;p80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8" name="Google Shape;2138;p80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9" name="Google Shape;2139;p80"/>
          <p:cNvGrpSpPr/>
          <p:nvPr/>
        </p:nvGrpSpPr>
        <p:grpSpPr>
          <a:xfrm>
            <a:off x="1592007" y="2077763"/>
            <a:ext cx="739072" cy="714152"/>
            <a:chOff x="4334725" y="1355875"/>
            <a:chExt cx="3106650" cy="3001900"/>
          </a:xfrm>
        </p:grpSpPr>
        <p:grpSp>
          <p:nvGrpSpPr>
            <p:cNvPr id="2140" name="Google Shape;2140;p80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2141" name="Google Shape;2141;p80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rect b="b" l="l" r="r" t="t"/>
                <a:pathLst>
                  <a:path extrusionOk="0" h="61942" w="3929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80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rect b="b" l="l" r="r" t="t"/>
                <a:pathLst>
                  <a:path extrusionOk="0" h="63272" w="40436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80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rect b="b" l="l" r="r" t="t"/>
                <a:pathLst>
                  <a:path extrusionOk="0" h="22298" w="71282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4" name="Google Shape;2144;p80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2145" name="Google Shape;2145;p80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rect b="b" l="l" r="r" t="t"/>
                <a:pathLst>
                  <a:path extrusionOk="0" fill="none" h="66637" w="36183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miter lim="245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80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rect b="b" l="l" r="r" t="t"/>
                <a:pathLst>
                  <a:path extrusionOk="0" fill="none" h="52191" w="61885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35D74"/>
                </a:solidFill>
                <a:prstDash val="solid"/>
                <a:miter lim="245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80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rect b="b" l="l" r="r" t="t"/>
                <a:pathLst>
                  <a:path extrusionOk="0" fill="none" h="52208" w="62382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245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8" name="Google Shape;2148;p80"/>
          <p:cNvGrpSpPr/>
          <p:nvPr/>
        </p:nvGrpSpPr>
        <p:grpSpPr>
          <a:xfrm>
            <a:off x="7708956" y="3708534"/>
            <a:ext cx="312074" cy="684173"/>
            <a:chOff x="7645573" y="3754300"/>
            <a:chExt cx="293855" cy="644170"/>
          </a:xfrm>
        </p:grpSpPr>
        <p:sp>
          <p:nvSpPr>
            <p:cNvPr id="2149" name="Google Shape;2149;p80"/>
            <p:cNvSpPr/>
            <p:nvPr/>
          </p:nvSpPr>
          <p:spPr>
            <a:xfrm>
              <a:off x="7645895" y="3855521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0"/>
            <p:cNvSpPr/>
            <p:nvPr/>
          </p:nvSpPr>
          <p:spPr>
            <a:xfrm>
              <a:off x="7645573" y="3754300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1" name="Google Shape;2151;p80"/>
          <p:cNvGrpSpPr/>
          <p:nvPr/>
        </p:nvGrpSpPr>
        <p:grpSpPr>
          <a:xfrm>
            <a:off x="5630944" y="1191441"/>
            <a:ext cx="709011" cy="739359"/>
            <a:chOff x="5830645" y="1256617"/>
            <a:chExt cx="530340" cy="553040"/>
          </a:xfrm>
        </p:grpSpPr>
        <p:grpSp>
          <p:nvGrpSpPr>
            <p:cNvPr id="2152" name="Google Shape;2152;p80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2153" name="Google Shape;2153;p80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80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5" name="Google Shape;2155;p80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2156" name="Google Shape;2156;p80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80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8" name="Google Shape;2158;p80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2159" name="Google Shape;2159;p80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80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1" name="Google Shape;2161;p80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2162" name="Google Shape;2162;p80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80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4" name="Google Shape;2164;p80"/>
            <p:cNvSpPr/>
            <p:nvPr/>
          </p:nvSpPr>
          <p:spPr>
            <a:xfrm>
              <a:off x="5999148" y="1436800"/>
              <a:ext cx="192625" cy="192690"/>
            </a:xfrm>
            <a:custGeom>
              <a:rect b="b" l="l" r="r" t="t"/>
              <a:pathLst>
                <a:path extrusionOk="0" h="2946" w="2945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80"/>
          <p:cNvGrpSpPr/>
          <p:nvPr/>
        </p:nvGrpSpPr>
        <p:grpSpPr>
          <a:xfrm>
            <a:off x="732438" y="2927557"/>
            <a:ext cx="1452955" cy="621360"/>
            <a:chOff x="732422" y="2990152"/>
            <a:chExt cx="1337773" cy="572102"/>
          </a:xfrm>
        </p:grpSpPr>
        <p:sp>
          <p:nvSpPr>
            <p:cNvPr id="2166" name="Google Shape;2166;p80"/>
            <p:cNvSpPr/>
            <p:nvPr/>
          </p:nvSpPr>
          <p:spPr>
            <a:xfrm>
              <a:off x="923705" y="3182595"/>
              <a:ext cx="380762" cy="379464"/>
            </a:xfrm>
            <a:custGeom>
              <a:rect b="b" l="l" r="r" t="t"/>
              <a:pathLst>
                <a:path extrusionOk="0" h="33040" w="33153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6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80"/>
            <p:cNvSpPr/>
            <p:nvPr/>
          </p:nvSpPr>
          <p:spPr>
            <a:xfrm>
              <a:off x="1309210" y="3183709"/>
              <a:ext cx="378534" cy="377248"/>
            </a:xfrm>
            <a:custGeom>
              <a:rect b="b" l="l" r="r" t="t"/>
              <a:pathLst>
                <a:path extrusionOk="0" h="32847" w="32959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80"/>
            <p:cNvSpPr/>
            <p:nvPr/>
          </p:nvSpPr>
          <p:spPr>
            <a:xfrm>
              <a:off x="732422" y="2990152"/>
              <a:ext cx="380716" cy="379441"/>
            </a:xfrm>
            <a:custGeom>
              <a:rect b="b" l="l" r="r" t="t"/>
              <a:pathLst>
                <a:path extrusionOk="0" h="33038" w="33149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80"/>
            <p:cNvSpPr/>
            <p:nvPr/>
          </p:nvSpPr>
          <p:spPr>
            <a:xfrm>
              <a:off x="1115837" y="2990152"/>
              <a:ext cx="380728" cy="379430"/>
            </a:xfrm>
            <a:custGeom>
              <a:rect b="b" l="l" r="r" t="t"/>
              <a:pathLst>
                <a:path extrusionOk="0" h="33037" w="3315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80"/>
            <p:cNvSpPr/>
            <p:nvPr/>
          </p:nvSpPr>
          <p:spPr>
            <a:xfrm>
              <a:off x="1691707" y="3184996"/>
              <a:ext cx="378488" cy="377259"/>
            </a:xfrm>
            <a:custGeom>
              <a:rect b="b" l="l" r="r" t="t"/>
              <a:pathLst>
                <a:path extrusionOk="0" h="32848" w="32955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80"/>
            <p:cNvSpPr/>
            <p:nvPr/>
          </p:nvSpPr>
          <p:spPr>
            <a:xfrm>
              <a:off x="1499792" y="2993162"/>
              <a:ext cx="378523" cy="377213"/>
            </a:xfrm>
            <a:custGeom>
              <a:rect b="b" l="l" r="r" t="t"/>
              <a:pathLst>
                <a:path extrusionOk="0" h="32844" w="32958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8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2177" name="Google Shape;2177;p8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2178" name="Google Shape;2178;p8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8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8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8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8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8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8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8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8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8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8" name="Google Shape;2188;p8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2189" name="Google Shape;2189;p8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8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8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8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8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8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8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8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8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8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9" name="Google Shape;2199;p8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2200" name="Google Shape;2200;p8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8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8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8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8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8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8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8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8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8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0" name="Google Shape;2210;p8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2211" name="Google Shape;2211;p8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8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8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8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8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8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8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8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8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8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1" name="Google Shape;2221;p8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2222" name="Google Shape;2222;p8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8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8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8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8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8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8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8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8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8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2" name="Google Shape;2232;p8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2233" name="Google Shape;2233;p8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8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8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8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8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8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8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8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8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8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3" name="Google Shape;2243;p8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2244" name="Google Shape;2244;p8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8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8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8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8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8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8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8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8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8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4" name="Google Shape;2254;p8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2255" name="Google Shape;2255;p8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8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8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8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8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8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8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8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8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8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5" name="Google Shape;2265;p8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2266" name="Google Shape;2266;p8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8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8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8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8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8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8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8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8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8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6" name="Google Shape;2276;p8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2277" name="Google Shape;2277;p8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8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8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8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8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8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8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8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8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8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87" name="Google Shape;2287;p8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2288" name="Google Shape;2288;p8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2289" name="Google Shape;2289;p8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8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8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8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8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4" name="Google Shape;2294;p8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2295" name="Google Shape;2295;p8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8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8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8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8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0" name="Google Shape;2300;p8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2301" name="Google Shape;2301;p8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8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8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8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8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6" name="Google Shape;2306;p8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2307" name="Google Shape;2307;p8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8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8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8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8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12" name="Google Shape;2312;p81"/>
          <p:cNvGrpSpPr/>
          <p:nvPr/>
        </p:nvGrpSpPr>
        <p:grpSpPr>
          <a:xfrm>
            <a:off x="2613365" y="2657986"/>
            <a:ext cx="1387541" cy="159124"/>
            <a:chOff x="3200660" y="2180272"/>
            <a:chExt cx="2563824" cy="378237"/>
          </a:xfrm>
        </p:grpSpPr>
        <p:sp>
          <p:nvSpPr>
            <p:cNvPr id="2313" name="Google Shape;2313;p81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81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1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1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81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81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81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81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81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81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81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81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81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81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81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81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81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81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1" name="Google Shape;2331;p81"/>
          <p:cNvGrpSpPr/>
          <p:nvPr/>
        </p:nvGrpSpPr>
        <p:grpSpPr>
          <a:xfrm>
            <a:off x="2609890" y="2935811"/>
            <a:ext cx="1390502" cy="159625"/>
            <a:chOff x="3530150" y="2790075"/>
            <a:chExt cx="1962600" cy="225300"/>
          </a:xfrm>
        </p:grpSpPr>
        <p:sp>
          <p:nvSpPr>
            <p:cNvPr id="2332" name="Google Shape;2332;p8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81"/>
            <p:cNvSpPr/>
            <p:nvPr/>
          </p:nvSpPr>
          <p:spPr>
            <a:xfrm>
              <a:off x="3535069" y="2794464"/>
              <a:ext cx="1104900" cy="2169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4" name="Google Shape;2334;p81"/>
          <p:cNvGrpSpPr/>
          <p:nvPr/>
        </p:nvGrpSpPr>
        <p:grpSpPr>
          <a:xfrm>
            <a:off x="2610543" y="3214137"/>
            <a:ext cx="1411629" cy="153761"/>
            <a:chOff x="3558802" y="4011427"/>
            <a:chExt cx="1866000" cy="111300"/>
          </a:xfrm>
        </p:grpSpPr>
        <p:sp>
          <p:nvSpPr>
            <p:cNvPr id="2335" name="Google Shape;2335;p81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81"/>
            <p:cNvSpPr/>
            <p:nvPr/>
          </p:nvSpPr>
          <p:spPr>
            <a:xfrm flipH="1" rot="5400000">
              <a:off x="4162472" y="3415277"/>
              <a:ext cx="104700" cy="13047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7" name="Google Shape;2337;p81"/>
          <p:cNvGrpSpPr/>
          <p:nvPr/>
        </p:nvGrpSpPr>
        <p:grpSpPr>
          <a:xfrm>
            <a:off x="2610235" y="2419536"/>
            <a:ext cx="1383503" cy="119749"/>
            <a:chOff x="3465975" y="2270276"/>
            <a:chExt cx="1986364" cy="171929"/>
          </a:xfrm>
        </p:grpSpPr>
        <p:sp>
          <p:nvSpPr>
            <p:cNvPr id="2338" name="Google Shape;2338;p8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8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8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8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8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8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81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81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6" name="Google Shape;2346;p81"/>
          <p:cNvGrpSpPr/>
          <p:nvPr/>
        </p:nvGrpSpPr>
        <p:grpSpPr>
          <a:xfrm>
            <a:off x="2621243" y="3783187"/>
            <a:ext cx="1369531" cy="195460"/>
            <a:chOff x="723300" y="4253549"/>
            <a:chExt cx="2276482" cy="324900"/>
          </a:xfrm>
        </p:grpSpPr>
        <p:sp>
          <p:nvSpPr>
            <p:cNvPr id="2347" name="Google Shape;2347;p8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8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8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8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8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2" name="Google Shape;2352;p81"/>
          <p:cNvGrpSpPr/>
          <p:nvPr/>
        </p:nvGrpSpPr>
        <p:grpSpPr>
          <a:xfrm>
            <a:off x="2610803" y="3484367"/>
            <a:ext cx="1389066" cy="180119"/>
            <a:chOff x="705948" y="3788465"/>
            <a:chExt cx="2308953" cy="299400"/>
          </a:xfrm>
        </p:grpSpPr>
        <p:sp>
          <p:nvSpPr>
            <p:cNvPr id="2353" name="Google Shape;2353;p8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8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8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8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8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8" name="Google Shape;2358;p8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2359" name="Google Shape;2359;p8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2360" name="Google Shape;2360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2" name="Google Shape;2362;p8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2363" name="Google Shape;2363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5" name="Google Shape;2365;p8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2366" name="Google Shape;2366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8" name="Google Shape;2368;p8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2369" name="Google Shape;2369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1" name="Google Shape;2371;p8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2372" name="Google Shape;2372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74" name="Google Shape;2374;p81"/>
          <p:cNvGrpSpPr/>
          <p:nvPr/>
        </p:nvGrpSpPr>
        <p:grpSpPr>
          <a:xfrm>
            <a:off x="4277571" y="2080469"/>
            <a:ext cx="1433821" cy="191501"/>
            <a:chOff x="4273350" y="2080469"/>
            <a:chExt cx="1433821" cy="191501"/>
          </a:xfrm>
        </p:grpSpPr>
        <p:grpSp>
          <p:nvGrpSpPr>
            <p:cNvPr id="2375" name="Google Shape;2375;p81"/>
            <p:cNvGrpSpPr/>
            <p:nvPr/>
          </p:nvGrpSpPr>
          <p:grpSpPr>
            <a:xfrm>
              <a:off x="4273350" y="2080469"/>
              <a:ext cx="1433821" cy="0"/>
              <a:chOff x="5224975" y="2962250"/>
              <a:chExt cx="1544400" cy="0"/>
            </a:xfrm>
          </p:grpSpPr>
          <p:cxnSp>
            <p:nvCxnSpPr>
              <p:cNvPr id="2376" name="Google Shape;2376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7" name="Google Shape;2377;p8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378" name="Google Shape;2378;p81"/>
            <p:cNvGrpSpPr/>
            <p:nvPr/>
          </p:nvGrpSpPr>
          <p:grpSpPr>
            <a:xfrm>
              <a:off x="4273350" y="2271969"/>
              <a:ext cx="1433821" cy="0"/>
              <a:chOff x="5224975" y="2962250"/>
              <a:chExt cx="1544400" cy="0"/>
            </a:xfrm>
          </p:grpSpPr>
          <p:cxnSp>
            <p:nvCxnSpPr>
              <p:cNvPr id="2379" name="Google Shape;2379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0" name="Google Shape;2380;p8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381" name="Google Shape;2381;p81"/>
          <p:cNvGrpSpPr/>
          <p:nvPr/>
        </p:nvGrpSpPr>
        <p:grpSpPr>
          <a:xfrm>
            <a:off x="4279126" y="1183036"/>
            <a:ext cx="1430711" cy="743389"/>
            <a:chOff x="5159450" y="1919950"/>
            <a:chExt cx="1541050" cy="862500"/>
          </a:xfrm>
        </p:grpSpPr>
        <p:sp>
          <p:nvSpPr>
            <p:cNvPr id="2382" name="Google Shape;2382;p81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2383" name="Google Shape;2383;p8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2384" name="Google Shape;2384;p8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5" name="Google Shape;2385;p8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386" name="Google Shape;2386;p81"/>
          <p:cNvGrpSpPr/>
          <p:nvPr/>
        </p:nvGrpSpPr>
        <p:grpSpPr>
          <a:xfrm>
            <a:off x="4269239" y="2406364"/>
            <a:ext cx="1450484" cy="1052087"/>
            <a:chOff x="5230575" y="1554475"/>
            <a:chExt cx="2137150" cy="1550150"/>
          </a:xfrm>
        </p:grpSpPr>
        <p:sp>
          <p:nvSpPr>
            <p:cNvPr id="2387" name="Google Shape;2387;p81"/>
            <p:cNvSpPr/>
            <p:nvPr/>
          </p:nvSpPr>
          <p:spPr>
            <a:xfrm>
              <a:off x="6296450" y="2863325"/>
              <a:ext cx="1071275" cy="157150"/>
            </a:xfrm>
            <a:custGeom>
              <a:rect b="b" l="l" r="r" t="t"/>
              <a:pathLst>
                <a:path extrusionOk="0" h="6286" w="42851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81"/>
            <p:cNvSpPr/>
            <p:nvPr/>
          </p:nvSpPr>
          <p:spPr>
            <a:xfrm>
              <a:off x="5230575" y="2863325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81"/>
            <p:cNvSpPr/>
            <p:nvPr/>
          </p:nvSpPr>
          <p:spPr>
            <a:xfrm>
              <a:off x="6296450" y="2611125"/>
              <a:ext cx="1071275" cy="157150"/>
            </a:xfrm>
            <a:custGeom>
              <a:rect b="b" l="l" r="r" t="t"/>
              <a:pathLst>
                <a:path extrusionOk="0" h="6286" w="42851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81"/>
            <p:cNvSpPr/>
            <p:nvPr/>
          </p:nvSpPr>
          <p:spPr>
            <a:xfrm>
              <a:off x="5230575" y="2611125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81"/>
            <p:cNvSpPr/>
            <p:nvPr/>
          </p:nvSpPr>
          <p:spPr>
            <a:xfrm>
              <a:off x="6296450" y="2358900"/>
              <a:ext cx="1071275" cy="157150"/>
            </a:xfrm>
            <a:custGeom>
              <a:rect b="b" l="l" r="r" t="t"/>
              <a:pathLst>
                <a:path extrusionOk="0" h="6286" w="42851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81"/>
            <p:cNvSpPr/>
            <p:nvPr/>
          </p:nvSpPr>
          <p:spPr>
            <a:xfrm>
              <a:off x="5230575" y="2358900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81"/>
            <p:cNvSpPr/>
            <p:nvPr/>
          </p:nvSpPr>
          <p:spPr>
            <a:xfrm>
              <a:off x="6296450" y="2106700"/>
              <a:ext cx="989900" cy="157150"/>
            </a:xfrm>
            <a:custGeom>
              <a:rect b="b" l="l" r="r" t="t"/>
              <a:pathLst>
                <a:path extrusionOk="0" h="6286" w="39596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81"/>
            <p:cNvSpPr/>
            <p:nvPr/>
          </p:nvSpPr>
          <p:spPr>
            <a:xfrm>
              <a:off x="5474700" y="2106700"/>
              <a:ext cx="827225" cy="157150"/>
            </a:xfrm>
            <a:custGeom>
              <a:rect b="b" l="l" r="r" t="t"/>
              <a:pathLst>
                <a:path extrusionOk="0" h="6286" w="33089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81"/>
            <p:cNvSpPr/>
            <p:nvPr/>
          </p:nvSpPr>
          <p:spPr>
            <a:xfrm>
              <a:off x="6296450" y="1854475"/>
              <a:ext cx="827225" cy="157175"/>
            </a:xfrm>
            <a:custGeom>
              <a:rect b="b" l="l" r="r" t="t"/>
              <a:pathLst>
                <a:path extrusionOk="0" h="6287" w="33089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81"/>
            <p:cNvSpPr/>
            <p:nvPr/>
          </p:nvSpPr>
          <p:spPr>
            <a:xfrm>
              <a:off x="5637425" y="1854475"/>
              <a:ext cx="664500" cy="157175"/>
            </a:xfrm>
            <a:custGeom>
              <a:rect b="b" l="l" r="r" t="t"/>
              <a:pathLst>
                <a:path extrusionOk="0" h="6287" w="2658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81"/>
            <p:cNvSpPr/>
            <p:nvPr/>
          </p:nvSpPr>
          <p:spPr>
            <a:xfrm>
              <a:off x="6296450" y="1602275"/>
              <a:ext cx="501750" cy="157075"/>
            </a:xfrm>
            <a:custGeom>
              <a:rect b="b" l="l" r="r" t="t"/>
              <a:pathLst>
                <a:path extrusionOk="0" h="6283" w="2007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81"/>
            <p:cNvSpPr/>
            <p:nvPr/>
          </p:nvSpPr>
          <p:spPr>
            <a:xfrm>
              <a:off x="5800100" y="1602275"/>
              <a:ext cx="501825" cy="157075"/>
            </a:xfrm>
            <a:custGeom>
              <a:rect b="b" l="l" r="r" t="t"/>
              <a:pathLst>
                <a:path extrusionOk="0" h="6283" w="20073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81"/>
            <p:cNvSpPr/>
            <p:nvPr/>
          </p:nvSpPr>
          <p:spPr>
            <a:xfrm>
              <a:off x="6301225" y="1554475"/>
              <a:ext cx="25" cy="1550150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0" name="Google Shape;2400;p81"/>
          <p:cNvGrpSpPr/>
          <p:nvPr/>
        </p:nvGrpSpPr>
        <p:grpSpPr>
          <a:xfrm rot="10800000">
            <a:off x="4285790" y="3498553"/>
            <a:ext cx="1417383" cy="887946"/>
            <a:chOff x="5645403" y="2920021"/>
            <a:chExt cx="2650800" cy="2180614"/>
          </a:xfrm>
        </p:grpSpPr>
        <p:sp>
          <p:nvSpPr>
            <p:cNvPr id="2401" name="Google Shape;2401;p81"/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2" name="Google Shape;2402;p81"/>
            <p:cNvCxnSpPr>
              <a:stCxn id="2401" idx="1"/>
            </p:cNvCxnSpPr>
            <p:nvPr/>
          </p:nvCxnSpPr>
          <p:spPr>
            <a:xfrm rot="10800000">
              <a:off x="5645403" y="3154021"/>
              <a:ext cx="127500" cy="600"/>
            </a:xfrm>
            <a:prstGeom prst="straightConnector1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3" name="Google Shape;2403;p81"/>
            <p:cNvSpPr/>
            <p:nvPr/>
          </p:nvSpPr>
          <p:spPr>
            <a:xfrm>
              <a:off x="6010040" y="3500932"/>
              <a:ext cx="2049000" cy="469200"/>
            </a:xfrm>
            <a:prstGeom prst="rect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4" name="Google Shape;2404;p81"/>
            <p:cNvCxnSpPr>
              <a:endCxn id="2403" idx="3"/>
            </p:cNvCxnSpPr>
            <p:nvPr/>
          </p:nvCxnSpPr>
          <p:spPr>
            <a:xfrm rot="10800000">
              <a:off x="8059040" y="3735533"/>
              <a:ext cx="135300" cy="0"/>
            </a:xfrm>
            <a:prstGeom prst="straightConnector1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5" name="Google Shape;2405;p81"/>
            <p:cNvSpPr/>
            <p:nvPr/>
          </p:nvSpPr>
          <p:spPr>
            <a:xfrm>
              <a:off x="6299123" y="4066183"/>
              <a:ext cx="1470600" cy="469200"/>
            </a:xfrm>
            <a:prstGeom prst="rect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6" name="Google Shape;2406;p81"/>
            <p:cNvCxnSpPr>
              <a:stCxn id="2405" idx="1"/>
            </p:cNvCxnSpPr>
            <p:nvPr/>
          </p:nvCxnSpPr>
          <p:spPr>
            <a:xfrm rot="10800000">
              <a:off x="6175222" y="4300183"/>
              <a:ext cx="123900" cy="600"/>
            </a:xfrm>
            <a:prstGeom prst="straightConnector1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7" name="Google Shape;2407;p81"/>
            <p:cNvSpPr/>
            <p:nvPr/>
          </p:nvSpPr>
          <p:spPr>
            <a:xfrm>
              <a:off x="6629161" y="4631435"/>
              <a:ext cx="810600" cy="469200"/>
            </a:xfrm>
            <a:prstGeom prst="rect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8" name="Google Shape;2408;p81"/>
            <p:cNvCxnSpPr>
              <a:endCxn id="2407" idx="3"/>
            </p:cNvCxnSpPr>
            <p:nvPr/>
          </p:nvCxnSpPr>
          <p:spPr>
            <a:xfrm flipH="1">
              <a:off x="7439761" y="4864535"/>
              <a:ext cx="104400" cy="1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09" name="Google Shape;2409;p81"/>
          <p:cNvGrpSpPr/>
          <p:nvPr/>
        </p:nvGrpSpPr>
        <p:grpSpPr>
          <a:xfrm>
            <a:off x="7386150" y="2401908"/>
            <a:ext cx="1071743" cy="1021579"/>
            <a:chOff x="7189833" y="2022667"/>
            <a:chExt cx="1251159" cy="1192597"/>
          </a:xfrm>
        </p:grpSpPr>
        <p:sp>
          <p:nvSpPr>
            <p:cNvPr id="2410" name="Google Shape;2410;p81"/>
            <p:cNvSpPr/>
            <p:nvPr/>
          </p:nvSpPr>
          <p:spPr>
            <a:xfrm>
              <a:off x="7474366" y="2461318"/>
              <a:ext cx="682343" cy="220186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1"/>
            <p:cNvSpPr/>
            <p:nvPr/>
          </p:nvSpPr>
          <p:spPr>
            <a:xfrm>
              <a:off x="7602697" y="2022667"/>
              <a:ext cx="426517" cy="402424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1"/>
            <p:cNvSpPr/>
            <p:nvPr/>
          </p:nvSpPr>
          <p:spPr>
            <a:xfrm>
              <a:off x="7189833" y="2972969"/>
              <a:ext cx="1251159" cy="242295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1"/>
            <p:cNvSpPr/>
            <p:nvPr/>
          </p:nvSpPr>
          <p:spPr>
            <a:xfrm>
              <a:off x="7340931" y="2717730"/>
              <a:ext cx="950049" cy="219012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4" name="Google Shape;2414;p8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2415" name="Google Shape;2415;p81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2416" name="Google Shape;2416;p81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81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81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81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81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81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81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3" name="Google Shape;2423;p81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2424" name="Google Shape;2424;p81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81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81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81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81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81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81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1" name="Google Shape;2431;p81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2432" name="Google Shape;2432;p81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81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81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81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81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81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81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9" name="Google Shape;2439;p81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2440" name="Google Shape;2440;p81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81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81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81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81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81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81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7" name="Google Shape;2447;p81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2448" name="Google Shape;2448;p81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81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81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81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81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81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81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5" name="Google Shape;2455;p8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2456" name="Google Shape;2456;p8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7" name="Google Shape;2457;p8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58" name="Google Shape;2458;p81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2459" name="Google Shape;2459;p81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81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81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81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81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81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81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6" name="Google Shape;2466;p81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2467" name="Google Shape;2467;p81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81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81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81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81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81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81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74" name="Google Shape;2474;p81"/>
          <p:cNvGrpSpPr/>
          <p:nvPr/>
        </p:nvGrpSpPr>
        <p:grpSpPr>
          <a:xfrm>
            <a:off x="5936000" y="2405887"/>
            <a:ext cx="1248543" cy="1025319"/>
            <a:chOff x="5183758" y="1210600"/>
            <a:chExt cx="3605380" cy="2960783"/>
          </a:xfrm>
        </p:grpSpPr>
        <p:sp>
          <p:nvSpPr>
            <p:cNvPr id="2475" name="Google Shape;2475;p81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1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1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1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9" name="Google Shape;2479;p81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480" name="Google Shape;2480;p81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481" name="Google Shape;2481;p81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482" name="Google Shape;2482;p81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2483" name="Google Shape;2483;p81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4" name="Google Shape;2484;p81"/>
          <p:cNvGrpSpPr/>
          <p:nvPr/>
        </p:nvGrpSpPr>
        <p:grpSpPr>
          <a:xfrm>
            <a:off x="5793062" y="3544204"/>
            <a:ext cx="2664831" cy="843440"/>
            <a:chOff x="5916567" y="1099697"/>
            <a:chExt cx="2556683" cy="809211"/>
          </a:xfrm>
        </p:grpSpPr>
        <p:sp>
          <p:nvSpPr>
            <p:cNvPr id="2485" name="Google Shape;2485;p81"/>
            <p:cNvSpPr/>
            <p:nvPr/>
          </p:nvSpPr>
          <p:spPr>
            <a:xfrm>
              <a:off x="5916567" y="1105515"/>
              <a:ext cx="2329202" cy="797642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1"/>
            <p:cNvSpPr/>
            <p:nvPr/>
          </p:nvSpPr>
          <p:spPr>
            <a:xfrm>
              <a:off x="6719328" y="1353967"/>
              <a:ext cx="156983" cy="301221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1"/>
            <p:cNvSpPr/>
            <p:nvPr/>
          </p:nvSpPr>
          <p:spPr>
            <a:xfrm>
              <a:off x="7142762" y="1276612"/>
              <a:ext cx="217467" cy="455564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1"/>
            <p:cNvSpPr/>
            <p:nvPr/>
          </p:nvSpPr>
          <p:spPr>
            <a:xfrm>
              <a:off x="7621211" y="1188419"/>
              <a:ext cx="293739" cy="631637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1"/>
            <p:cNvSpPr/>
            <p:nvPr/>
          </p:nvSpPr>
          <p:spPr>
            <a:xfrm>
              <a:off x="8279421" y="1099697"/>
              <a:ext cx="54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1"/>
            <p:cNvSpPr/>
            <p:nvPr/>
          </p:nvSpPr>
          <p:spPr>
            <a:xfrm>
              <a:off x="8245760" y="1099697"/>
              <a:ext cx="33670" cy="5791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1"/>
            <p:cNvSpPr/>
            <p:nvPr/>
          </p:nvSpPr>
          <p:spPr>
            <a:xfrm>
              <a:off x="8085689" y="1099747"/>
              <a:ext cx="387562" cy="809161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1"/>
            <p:cNvSpPr/>
            <p:nvPr/>
          </p:nvSpPr>
          <p:spPr>
            <a:xfrm>
              <a:off x="6372480" y="1417485"/>
              <a:ext cx="104679" cy="173370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3" name="Google Shape;2493;p81"/>
          <p:cNvGrpSpPr/>
          <p:nvPr/>
        </p:nvGrpSpPr>
        <p:grpSpPr>
          <a:xfrm>
            <a:off x="5900602" y="1193063"/>
            <a:ext cx="1299851" cy="1023338"/>
            <a:chOff x="5900602" y="1193063"/>
            <a:chExt cx="1299851" cy="1023338"/>
          </a:xfrm>
        </p:grpSpPr>
        <p:grpSp>
          <p:nvGrpSpPr>
            <p:cNvPr id="2494" name="Google Shape;2494;p81"/>
            <p:cNvGrpSpPr/>
            <p:nvPr/>
          </p:nvGrpSpPr>
          <p:grpSpPr>
            <a:xfrm>
              <a:off x="6743564" y="1193063"/>
              <a:ext cx="456889" cy="700379"/>
              <a:chOff x="6743564" y="1193063"/>
              <a:chExt cx="456889" cy="700379"/>
            </a:xfrm>
          </p:grpSpPr>
          <p:grpSp>
            <p:nvGrpSpPr>
              <p:cNvPr id="2495" name="Google Shape;2495;p81"/>
              <p:cNvGrpSpPr/>
              <p:nvPr/>
            </p:nvGrpSpPr>
            <p:grpSpPr>
              <a:xfrm>
                <a:off x="6743564" y="1690731"/>
                <a:ext cx="214402" cy="202710"/>
                <a:chOff x="6743564" y="1690731"/>
                <a:chExt cx="214402" cy="202710"/>
              </a:xfrm>
            </p:grpSpPr>
            <p:sp>
              <p:nvSpPr>
                <p:cNvPr id="2496" name="Google Shape;2496;p81"/>
                <p:cNvSpPr/>
                <p:nvPr/>
              </p:nvSpPr>
              <p:spPr>
                <a:xfrm rot="-5400000">
                  <a:off x="6796932" y="1637364"/>
                  <a:ext cx="107666" cy="214402"/>
                </a:xfrm>
                <a:custGeom>
                  <a:rect b="b" l="l" r="r" t="t"/>
                  <a:pathLst>
                    <a:path extrusionOk="0" h="24651" w="12379">
                      <a:moveTo>
                        <a:pt x="727" y="0"/>
                      </a:moveTo>
                      <a:cubicBezTo>
                        <a:pt x="483" y="0"/>
                        <a:pt x="243" y="4"/>
                        <a:pt x="1" y="7"/>
                      </a:cubicBezTo>
                      <a:lnTo>
                        <a:pt x="1" y="23223"/>
                      </a:lnTo>
                      <a:lnTo>
                        <a:pt x="727" y="24650"/>
                      </a:lnTo>
                      <a:lnTo>
                        <a:pt x="12378" y="1737"/>
                      </a:lnTo>
                      <a:cubicBezTo>
                        <a:pt x="8795" y="619"/>
                        <a:pt x="4857" y="0"/>
                        <a:pt x="72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7" name="Google Shape;2497;p81"/>
                <p:cNvSpPr/>
                <p:nvPr/>
              </p:nvSpPr>
              <p:spPr>
                <a:xfrm rot="-5400000">
                  <a:off x="6797058" y="1744962"/>
                  <a:ext cx="95046" cy="201912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98" name="Google Shape;2498;p81"/>
              <p:cNvGrpSpPr/>
              <p:nvPr/>
            </p:nvGrpSpPr>
            <p:grpSpPr>
              <a:xfrm>
                <a:off x="6915505" y="1193063"/>
                <a:ext cx="284947" cy="589637"/>
                <a:chOff x="6915505" y="1193063"/>
                <a:chExt cx="284947" cy="589637"/>
              </a:xfrm>
            </p:grpSpPr>
            <p:sp>
              <p:nvSpPr>
                <p:cNvPr id="2499" name="Google Shape;2499;p8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00" name="Google Shape;2500;p81"/>
                <p:cNvCxnSpPr/>
                <p:nvPr/>
              </p:nvCxnSpPr>
              <p:spPr>
                <a:xfrm rot="10800000">
                  <a:off x="6938275" y="1279600"/>
                  <a:ext cx="0" cy="503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501" name="Google Shape;2501;p81"/>
            <p:cNvGrpSpPr/>
            <p:nvPr/>
          </p:nvGrpSpPr>
          <p:grpSpPr>
            <a:xfrm>
              <a:off x="6520337" y="1193063"/>
              <a:ext cx="341815" cy="801589"/>
              <a:chOff x="6520337" y="1193063"/>
              <a:chExt cx="341815" cy="801589"/>
            </a:xfrm>
          </p:grpSpPr>
          <p:grpSp>
            <p:nvGrpSpPr>
              <p:cNvPr id="2502" name="Google Shape;2502;p81"/>
              <p:cNvGrpSpPr/>
              <p:nvPr/>
            </p:nvGrpSpPr>
            <p:grpSpPr>
              <a:xfrm>
                <a:off x="6520337" y="1589527"/>
                <a:ext cx="213950" cy="405125"/>
                <a:chOff x="6520337" y="1589527"/>
                <a:chExt cx="213950" cy="405125"/>
              </a:xfrm>
            </p:grpSpPr>
            <p:sp>
              <p:nvSpPr>
                <p:cNvPr id="2503" name="Google Shape;2503;p8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4" name="Google Shape;2504;p81"/>
                <p:cNvSpPr/>
                <p:nvPr/>
              </p:nvSpPr>
              <p:spPr>
                <a:xfrm rot="-5400000">
                  <a:off x="6529204" y="178956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05" name="Google Shape;2505;p81"/>
              <p:cNvGrpSpPr/>
              <p:nvPr/>
            </p:nvGrpSpPr>
            <p:grpSpPr>
              <a:xfrm>
                <a:off x="6577204" y="1193063"/>
                <a:ext cx="284947" cy="453562"/>
                <a:chOff x="6577204" y="1193063"/>
                <a:chExt cx="284947" cy="453562"/>
              </a:xfrm>
            </p:grpSpPr>
            <p:sp>
              <p:nvSpPr>
                <p:cNvPr id="2506" name="Google Shape;2506;p8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07" name="Google Shape;2507;p81"/>
                <p:cNvCxnSpPr/>
                <p:nvPr/>
              </p:nvCxnSpPr>
              <p:spPr>
                <a:xfrm rot="10800000">
                  <a:off x="6677825" y="1279425"/>
                  <a:ext cx="0" cy="36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508" name="Google Shape;2508;p81"/>
            <p:cNvGrpSpPr/>
            <p:nvPr/>
          </p:nvGrpSpPr>
          <p:grpSpPr>
            <a:xfrm>
              <a:off x="6238903" y="1193063"/>
              <a:ext cx="300475" cy="901782"/>
              <a:chOff x="6238903" y="1193063"/>
              <a:chExt cx="300475" cy="901782"/>
            </a:xfrm>
          </p:grpSpPr>
          <p:grpSp>
            <p:nvGrpSpPr>
              <p:cNvPr id="2509" name="Google Shape;2509;p81"/>
              <p:cNvGrpSpPr/>
              <p:nvPr/>
            </p:nvGrpSpPr>
            <p:grpSpPr>
              <a:xfrm>
                <a:off x="6290865" y="1489315"/>
                <a:ext cx="248514" cy="605530"/>
                <a:chOff x="6290865" y="1489315"/>
                <a:chExt cx="248514" cy="605530"/>
              </a:xfrm>
            </p:grpSpPr>
            <p:sp>
              <p:nvSpPr>
                <p:cNvPr id="2510" name="Google Shape;2510;p8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1" name="Google Shape;2511;p81"/>
                <p:cNvSpPr/>
                <p:nvPr/>
              </p:nvSpPr>
              <p:spPr>
                <a:xfrm rot="-5400000">
                  <a:off x="6266916" y="1822383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12" name="Google Shape;2512;p81"/>
              <p:cNvGrpSpPr/>
              <p:nvPr/>
            </p:nvGrpSpPr>
            <p:grpSpPr>
              <a:xfrm>
                <a:off x="6238903" y="1193063"/>
                <a:ext cx="284947" cy="327512"/>
                <a:chOff x="6238903" y="1193063"/>
                <a:chExt cx="284947" cy="327512"/>
              </a:xfrm>
            </p:grpSpPr>
            <p:sp>
              <p:nvSpPr>
                <p:cNvPr id="2513" name="Google Shape;2513;p8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14" name="Google Shape;2514;p81"/>
                <p:cNvCxnSpPr/>
                <p:nvPr/>
              </p:nvCxnSpPr>
              <p:spPr>
                <a:xfrm rot="10800000">
                  <a:off x="6431250" y="1279375"/>
                  <a:ext cx="0" cy="2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515" name="Google Shape;2515;p81"/>
            <p:cNvGrpSpPr/>
            <p:nvPr/>
          </p:nvGrpSpPr>
          <p:grpSpPr>
            <a:xfrm>
              <a:off x="5900602" y="1193063"/>
              <a:ext cx="444345" cy="1023338"/>
              <a:chOff x="5900602" y="1193063"/>
              <a:chExt cx="444345" cy="1023338"/>
            </a:xfrm>
          </p:grpSpPr>
          <p:grpSp>
            <p:nvGrpSpPr>
              <p:cNvPr id="2516" name="Google Shape;2516;p81"/>
              <p:cNvGrpSpPr/>
              <p:nvPr/>
            </p:nvGrpSpPr>
            <p:grpSpPr>
              <a:xfrm>
                <a:off x="6046501" y="1367785"/>
                <a:ext cx="298446" cy="848616"/>
                <a:chOff x="6046501" y="1367785"/>
                <a:chExt cx="298446" cy="848616"/>
              </a:xfrm>
            </p:grpSpPr>
            <p:sp>
              <p:nvSpPr>
                <p:cNvPr id="2517" name="Google Shape;2517;p8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8" name="Google Shape;2518;p81"/>
                <p:cNvSpPr/>
                <p:nvPr/>
              </p:nvSpPr>
              <p:spPr>
                <a:xfrm rot="-5400000">
                  <a:off x="5986745" y="185819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19" name="Google Shape;2519;p8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2520" name="Google Shape;2520;p8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21" name="Google Shape;2521;p8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2522" name="Google Shape;2522;p81"/>
          <p:cNvGrpSpPr/>
          <p:nvPr/>
        </p:nvGrpSpPr>
        <p:grpSpPr>
          <a:xfrm>
            <a:off x="7238484" y="1193208"/>
            <a:ext cx="1219413" cy="1051365"/>
            <a:chOff x="7287122" y="1165658"/>
            <a:chExt cx="1219413" cy="1051365"/>
          </a:xfrm>
        </p:grpSpPr>
        <p:grpSp>
          <p:nvGrpSpPr>
            <p:cNvPr id="2523" name="Google Shape;2523;p8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2524" name="Google Shape;2524;p8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25" name="Google Shape;2525;p8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2526" name="Google Shape;2526;p8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27" name="Google Shape;2527;p8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528" name="Google Shape;2528;p8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2529" name="Google Shape;2529;p8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30" name="Google Shape;2530;p8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2531" name="Google Shape;2531;p8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32" name="Google Shape;2532;p8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533" name="Google Shape;2533;p8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2534" name="Google Shape;2534;p8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35" name="Google Shape;2535;p8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2536" name="Google Shape;2536;p8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37" name="Google Shape;2537;p8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538" name="Google Shape;2538;p8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2539" name="Google Shape;2539;p8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40" name="Google Shape;2540;p8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2541" name="Google Shape;2541;p8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42" name="Google Shape;2542;p8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82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82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9" name="Google Shape;2549;p82"/>
          <p:cNvGrpSpPr/>
          <p:nvPr/>
        </p:nvGrpSpPr>
        <p:grpSpPr>
          <a:xfrm>
            <a:off x="866243" y="2291587"/>
            <a:ext cx="415546" cy="355053"/>
            <a:chOff x="866243" y="2291587"/>
            <a:chExt cx="415546" cy="355053"/>
          </a:xfrm>
        </p:grpSpPr>
        <p:sp>
          <p:nvSpPr>
            <p:cNvPr id="2550" name="Google Shape;2550;p82"/>
            <p:cNvSpPr/>
            <p:nvPr/>
          </p:nvSpPr>
          <p:spPr>
            <a:xfrm>
              <a:off x="1053756" y="2523748"/>
              <a:ext cx="103998" cy="81706"/>
            </a:xfrm>
            <a:custGeom>
              <a:rect b="b" l="l" r="r" t="t"/>
              <a:pathLst>
                <a:path extrusionOk="0" h="2573" w="3275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2"/>
            <p:cNvSpPr/>
            <p:nvPr/>
          </p:nvSpPr>
          <p:spPr>
            <a:xfrm>
              <a:off x="1076461" y="2409176"/>
              <a:ext cx="79419" cy="60525"/>
            </a:xfrm>
            <a:custGeom>
              <a:rect b="b" l="l" r="r" t="t"/>
              <a:pathLst>
                <a:path extrusionOk="0" h="1906" w="2501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2"/>
            <p:cNvSpPr/>
            <p:nvPr/>
          </p:nvSpPr>
          <p:spPr>
            <a:xfrm>
              <a:off x="985324" y="2448488"/>
              <a:ext cx="86628" cy="94185"/>
            </a:xfrm>
            <a:custGeom>
              <a:rect b="b" l="l" r="r" t="t"/>
              <a:pathLst>
                <a:path extrusionOk="0" h="2966" w="2728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2"/>
            <p:cNvSpPr/>
            <p:nvPr/>
          </p:nvSpPr>
          <p:spPr>
            <a:xfrm>
              <a:off x="1014062" y="2472336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2"/>
            <p:cNvSpPr/>
            <p:nvPr/>
          </p:nvSpPr>
          <p:spPr>
            <a:xfrm>
              <a:off x="866243" y="2291587"/>
              <a:ext cx="415546" cy="355053"/>
            </a:xfrm>
            <a:custGeom>
              <a:rect b="b" l="l" r="r" t="t"/>
              <a:pathLst>
                <a:path extrusionOk="0" h="11181" w="13086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5" name="Google Shape;2555;p82"/>
          <p:cNvSpPr/>
          <p:nvPr/>
        </p:nvSpPr>
        <p:spPr>
          <a:xfrm>
            <a:off x="1411794" y="2287808"/>
            <a:ext cx="360356" cy="358831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6" name="Google Shape;2556;p82"/>
          <p:cNvGrpSpPr/>
          <p:nvPr/>
        </p:nvGrpSpPr>
        <p:grpSpPr>
          <a:xfrm>
            <a:off x="1958520" y="2302574"/>
            <a:ext cx="359213" cy="327807"/>
            <a:chOff x="1958520" y="2302574"/>
            <a:chExt cx="359213" cy="327807"/>
          </a:xfrm>
        </p:grpSpPr>
        <p:sp>
          <p:nvSpPr>
            <p:cNvPr id="2557" name="Google Shape;2557;p82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2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2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0" name="Google Shape;2560;p82"/>
          <p:cNvGrpSpPr/>
          <p:nvPr/>
        </p:nvGrpSpPr>
        <p:grpSpPr>
          <a:xfrm>
            <a:off x="2579882" y="2287427"/>
            <a:ext cx="207582" cy="359594"/>
            <a:chOff x="2656082" y="2287427"/>
            <a:chExt cx="207582" cy="359594"/>
          </a:xfrm>
        </p:grpSpPr>
        <p:sp>
          <p:nvSpPr>
            <p:cNvPr id="2561" name="Google Shape;2561;p82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2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2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2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5" name="Google Shape;2565;p82"/>
          <p:cNvGrpSpPr/>
          <p:nvPr/>
        </p:nvGrpSpPr>
        <p:grpSpPr>
          <a:xfrm>
            <a:off x="3049653" y="2321468"/>
            <a:ext cx="362991" cy="290018"/>
            <a:chOff x="3049653" y="2321468"/>
            <a:chExt cx="362991" cy="290018"/>
          </a:xfrm>
        </p:grpSpPr>
        <p:sp>
          <p:nvSpPr>
            <p:cNvPr id="2566" name="Google Shape;2566;p82"/>
            <p:cNvSpPr/>
            <p:nvPr/>
          </p:nvSpPr>
          <p:spPr>
            <a:xfrm>
              <a:off x="3280290" y="2429690"/>
              <a:ext cx="29913" cy="73957"/>
            </a:xfrm>
            <a:custGeom>
              <a:rect b="b" l="l" r="r" t="t"/>
              <a:pathLst>
                <a:path extrusionOk="0" h="2329" w="942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2"/>
            <p:cNvSpPr/>
            <p:nvPr/>
          </p:nvSpPr>
          <p:spPr>
            <a:xfrm>
              <a:off x="3317729" y="2392250"/>
              <a:ext cx="49570" cy="148836"/>
            </a:xfrm>
            <a:custGeom>
              <a:rect b="b" l="l" r="r" t="t"/>
              <a:pathLst>
                <a:path extrusionOk="0" h="4687" w="1561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2"/>
            <p:cNvSpPr/>
            <p:nvPr/>
          </p:nvSpPr>
          <p:spPr>
            <a:xfrm>
              <a:off x="3354406" y="2355954"/>
              <a:ext cx="58239" cy="222317"/>
            </a:xfrm>
            <a:custGeom>
              <a:rect b="b" l="l" r="r" t="t"/>
              <a:pathLst>
                <a:path extrusionOk="0" h="7001" w="1834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2"/>
            <p:cNvSpPr/>
            <p:nvPr/>
          </p:nvSpPr>
          <p:spPr>
            <a:xfrm>
              <a:off x="3049653" y="2321468"/>
              <a:ext cx="210250" cy="290018"/>
            </a:xfrm>
            <a:custGeom>
              <a:rect b="b" l="l" r="r" t="t"/>
              <a:pathLst>
                <a:path extrusionOk="0" h="9133" w="6621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0" name="Google Shape;2570;p82"/>
          <p:cNvGrpSpPr/>
          <p:nvPr/>
        </p:nvGrpSpPr>
        <p:grpSpPr>
          <a:xfrm>
            <a:off x="3564243" y="2289904"/>
            <a:ext cx="422342" cy="355243"/>
            <a:chOff x="3564243" y="2289904"/>
            <a:chExt cx="422342" cy="355243"/>
          </a:xfrm>
        </p:grpSpPr>
        <p:sp>
          <p:nvSpPr>
            <p:cNvPr id="2571" name="Google Shape;2571;p82"/>
            <p:cNvSpPr/>
            <p:nvPr/>
          </p:nvSpPr>
          <p:spPr>
            <a:xfrm>
              <a:off x="3564243" y="2291587"/>
              <a:ext cx="66177" cy="351655"/>
            </a:xfrm>
            <a:custGeom>
              <a:rect b="b" l="l" r="r" t="t"/>
              <a:pathLst>
                <a:path extrusionOk="0" h="11074" w="2084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2"/>
            <p:cNvSpPr/>
            <p:nvPr/>
          </p:nvSpPr>
          <p:spPr>
            <a:xfrm>
              <a:off x="3636835" y="2373674"/>
              <a:ext cx="236702" cy="236289"/>
            </a:xfrm>
            <a:custGeom>
              <a:rect b="b" l="l" r="r" t="t"/>
              <a:pathLst>
                <a:path extrusionOk="0" h="7441" w="7454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2"/>
            <p:cNvSpPr/>
            <p:nvPr/>
          </p:nvSpPr>
          <p:spPr>
            <a:xfrm>
              <a:off x="3685230" y="2324104"/>
              <a:ext cx="237083" cy="235971"/>
            </a:xfrm>
            <a:custGeom>
              <a:rect b="b" l="l" r="r" t="t"/>
              <a:pathLst>
                <a:path extrusionOk="0" h="7431" w="7466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2"/>
            <p:cNvSpPr/>
            <p:nvPr/>
          </p:nvSpPr>
          <p:spPr>
            <a:xfrm>
              <a:off x="3663668" y="2351699"/>
              <a:ext cx="230668" cy="230668"/>
            </a:xfrm>
            <a:custGeom>
              <a:rect b="b" l="l" r="r" t="t"/>
              <a:pathLst>
                <a:path extrusionOk="0" h="7264" w="7264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2"/>
            <p:cNvSpPr/>
            <p:nvPr/>
          </p:nvSpPr>
          <p:spPr>
            <a:xfrm>
              <a:off x="3933998" y="2289904"/>
              <a:ext cx="52586" cy="355243"/>
            </a:xfrm>
            <a:custGeom>
              <a:rect b="b" l="l" r="r" t="t"/>
              <a:pathLst>
                <a:path extrusionOk="0" h="11187" w="1656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6" name="Google Shape;2576;p82"/>
          <p:cNvSpPr/>
          <p:nvPr/>
        </p:nvSpPr>
        <p:spPr>
          <a:xfrm>
            <a:off x="4143835" y="2288189"/>
            <a:ext cx="357688" cy="357339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7" name="Google Shape;2577;p82"/>
          <p:cNvGrpSpPr/>
          <p:nvPr/>
        </p:nvGrpSpPr>
        <p:grpSpPr>
          <a:xfrm>
            <a:off x="4687894" y="2289713"/>
            <a:ext cx="359594" cy="353909"/>
            <a:chOff x="4687894" y="2289713"/>
            <a:chExt cx="359594" cy="353909"/>
          </a:xfrm>
        </p:grpSpPr>
        <p:sp>
          <p:nvSpPr>
            <p:cNvPr id="2578" name="Google Shape;2578;p82"/>
            <p:cNvSpPr/>
            <p:nvPr/>
          </p:nvSpPr>
          <p:spPr>
            <a:xfrm>
              <a:off x="4955207" y="2477227"/>
              <a:ext cx="34041" cy="22356"/>
            </a:xfrm>
            <a:custGeom>
              <a:rect b="b" l="l" r="r" t="t"/>
              <a:pathLst>
                <a:path extrusionOk="0" h="704" w="107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2"/>
            <p:cNvSpPr/>
            <p:nvPr/>
          </p:nvSpPr>
          <p:spPr>
            <a:xfrm>
              <a:off x="4687894" y="2289713"/>
              <a:ext cx="359594" cy="353909"/>
            </a:xfrm>
            <a:custGeom>
              <a:rect b="b" l="l" r="r" t="t"/>
              <a:pathLst>
                <a:path extrusionOk="0" h="11145" w="11324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2"/>
            <p:cNvSpPr/>
            <p:nvPr/>
          </p:nvSpPr>
          <p:spPr>
            <a:xfrm>
              <a:off x="4829299" y="2324485"/>
              <a:ext cx="42393" cy="75291"/>
            </a:xfrm>
            <a:custGeom>
              <a:rect b="b" l="l" r="r" t="t"/>
              <a:pathLst>
                <a:path extrusionOk="0" h="2371" w="1335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1" name="Google Shape;2581;p82"/>
          <p:cNvSpPr/>
          <p:nvPr/>
        </p:nvSpPr>
        <p:spPr>
          <a:xfrm>
            <a:off x="5234620" y="2287078"/>
            <a:ext cx="358832" cy="359562"/>
          </a:xfrm>
          <a:custGeom>
            <a:rect b="b" l="l" r="r" t="t"/>
            <a:pathLst>
              <a:path extrusionOk="0" h="11323" w="1130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2" name="Google Shape;2582;p82"/>
          <p:cNvGrpSpPr/>
          <p:nvPr/>
        </p:nvGrpSpPr>
        <p:grpSpPr>
          <a:xfrm>
            <a:off x="6372624" y="2308227"/>
            <a:ext cx="263567" cy="317614"/>
            <a:chOff x="6421399" y="2308227"/>
            <a:chExt cx="263567" cy="317614"/>
          </a:xfrm>
        </p:grpSpPr>
        <p:sp>
          <p:nvSpPr>
            <p:cNvPr id="2583" name="Google Shape;2583;p82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2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2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2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7" name="Google Shape;2587;p82"/>
          <p:cNvGrpSpPr/>
          <p:nvPr/>
        </p:nvGrpSpPr>
        <p:grpSpPr>
          <a:xfrm>
            <a:off x="6870193" y="2295620"/>
            <a:ext cx="360356" cy="343462"/>
            <a:chOff x="6870193" y="2295620"/>
            <a:chExt cx="360356" cy="343462"/>
          </a:xfrm>
        </p:grpSpPr>
        <p:sp>
          <p:nvSpPr>
            <p:cNvPr id="2588" name="Google Shape;2588;p82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2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0" name="Google Shape;2590;p82"/>
          <p:cNvGrpSpPr/>
          <p:nvPr/>
        </p:nvGrpSpPr>
        <p:grpSpPr>
          <a:xfrm>
            <a:off x="7441465" y="2302860"/>
            <a:ext cx="342192" cy="327140"/>
            <a:chOff x="7441465" y="2302860"/>
            <a:chExt cx="342192" cy="327140"/>
          </a:xfrm>
        </p:grpSpPr>
        <p:sp>
          <p:nvSpPr>
            <p:cNvPr id="2591" name="Google Shape;2591;p82"/>
            <p:cNvSpPr/>
            <p:nvPr/>
          </p:nvSpPr>
          <p:spPr>
            <a:xfrm>
              <a:off x="7441465" y="2337727"/>
              <a:ext cx="299862" cy="292273"/>
            </a:xfrm>
            <a:custGeom>
              <a:rect b="b" l="l" r="r" t="t"/>
              <a:pathLst>
                <a:path extrusionOk="0" h="9204" w="9443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2"/>
            <p:cNvSpPr/>
            <p:nvPr/>
          </p:nvSpPr>
          <p:spPr>
            <a:xfrm>
              <a:off x="7484588" y="2302860"/>
              <a:ext cx="299069" cy="293130"/>
            </a:xfrm>
            <a:custGeom>
              <a:rect b="b" l="l" r="r" t="t"/>
              <a:pathLst>
                <a:path extrusionOk="0" h="9231" w="9418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82"/>
          <p:cNvGrpSpPr/>
          <p:nvPr/>
        </p:nvGrpSpPr>
        <p:grpSpPr>
          <a:xfrm>
            <a:off x="7989683" y="2350207"/>
            <a:ext cx="332761" cy="234066"/>
            <a:chOff x="7989683" y="2350207"/>
            <a:chExt cx="332761" cy="234066"/>
          </a:xfrm>
        </p:grpSpPr>
        <p:sp>
          <p:nvSpPr>
            <p:cNvPr id="2594" name="Google Shape;2594;p82"/>
            <p:cNvSpPr/>
            <p:nvPr/>
          </p:nvSpPr>
          <p:spPr>
            <a:xfrm>
              <a:off x="8258902" y="2396188"/>
              <a:ext cx="29119" cy="22101"/>
            </a:xfrm>
            <a:custGeom>
              <a:rect b="b" l="l" r="r" t="t"/>
              <a:pathLst>
                <a:path extrusionOk="0" h="696" w="917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2"/>
            <p:cNvSpPr/>
            <p:nvPr/>
          </p:nvSpPr>
          <p:spPr>
            <a:xfrm>
              <a:off x="8051320" y="2350207"/>
              <a:ext cx="194753" cy="49919"/>
            </a:xfrm>
            <a:custGeom>
              <a:rect b="b" l="l" r="r" t="t"/>
              <a:pathLst>
                <a:path extrusionOk="0" h="1572" w="6133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2"/>
            <p:cNvSpPr/>
            <p:nvPr/>
          </p:nvSpPr>
          <p:spPr>
            <a:xfrm>
              <a:off x="7989683" y="2378183"/>
              <a:ext cx="332761" cy="206090"/>
            </a:xfrm>
            <a:custGeom>
              <a:rect b="b" l="l" r="r" t="t"/>
              <a:pathLst>
                <a:path extrusionOk="0" h="6490" w="10479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2"/>
            <p:cNvSpPr/>
            <p:nvPr/>
          </p:nvSpPr>
          <p:spPr>
            <a:xfrm>
              <a:off x="8081201" y="2405746"/>
              <a:ext cx="151598" cy="149884"/>
            </a:xfrm>
            <a:custGeom>
              <a:rect b="b" l="l" r="r" t="t"/>
              <a:pathLst>
                <a:path extrusionOk="0" h="4720" w="4774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2"/>
            <p:cNvSpPr/>
            <p:nvPr/>
          </p:nvSpPr>
          <p:spPr>
            <a:xfrm>
              <a:off x="8115973" y="2440550"/>
              <a:ext cx="80562" cy="80213"/>
            </a:xfrm>
            <a:custGeom>
              <a:rect b="b" l="l" r="r" t="t"/>
              <a:pathLst>
                <a:path extrusionOk="0" h="2526" w="2537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2"/>
            <p:cNvSpPr/>
            <p:nvPr/>
          </p:nvSpPr>
          <p:spPr>
            <a:xfrm>
              <a:off x="8164749" y="2447377"/>
              <a:ext cx="24610" cy="24610"/>
            </a:xfrm>
            <a:custGeom>
              <a:rect b="b" l="l" r="r" t="t"/>
              <a:pathLst>
                <a:path extrusionOk="0" h="775" w="775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0" name="Google Shape;2600;p82"/>
          <p:cNvGrpSpPr/>
          <p:nvPr/>
        </p:nvGrpSpPr>
        <p:grpSpPr>
          <a:xfrm>
            <a:off x="5823294" y="2309751"/>
            <a:ext cx="315327" cy="314978"/>
            <a:chOff x="5823294" y="2309751"/>
            <a:chExt cx="315327" cy="314978"/>
          </a:xfrm>
        </p:grpSpPr>
        <p:sp>
          <p:nvSpPr>
            <p:cNvPr id="2601" name="Google Shape;2601;p82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2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2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2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2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2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2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2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2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2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2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2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2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2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2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2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2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8" name="Google Shape;2618;p82"/>
          <p:cNvGrpSpPr/>
          <p:nvPr/>
        </p:nvGrpSpPr>
        <p:grpSpPr>
          <a:xfrm>
            <a:off x="2497275" y="2744159"/>
            <a:ext cx="370930" cy="370549"/>
            <a:chOff x="2497275" y="2744159"/>
            <a:chExt cx="370930" cy="370549"/>
          </a:xfrm>
        </p:grpSpPr>
        <p:sp>
          <p:nvSpPr>
            <p:cNvPr id="2619" name="Google Shape;2619;p82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2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2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2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2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2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Google Shape;2625;p82"/>
          <p:cNvGrpSpPr/>
          <p:nvPr/>
        </p:nvGrpSpPr>
        <p:grpSpPr>
          <a:xfrm>
            <a:off x="860940" y="2746477"/>
            <a:ext cx="371883" cy="365691"/>
            <a:chOff x="860940" y="2746477"/>
            <a:chExt cx="371883" cy="365691"/>
          </a:xfrm>
        </p:grpSpPr>
        <p:sp>
          <p:nvSpPr>
            <p:cNvPr id="2626" name="Google Shape;2626;p82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82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2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2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2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1" name="Google Shape;2631;p82"/>
          <p:cNvGrpSpPr/>
          <p:nvPr/>
        </p:nvGrpSpPr>
        <p:grpSpPr>
          <a:xfrm>
            <a:off x="1493849" y="2775533"/>
            <a:ext cx="283985" cy="341080"/>
            <a:chOff x="1493849" y="2775533"/>
            <a:chExt cx="283985" cy="341080"/>
          </a:xfrm>
        </p:grpSpPr>
        <p:sp>
          <p:nvSpPr>
            <p:cNvPr id="2632" name="Google Shape;2632;p82"/>
            <p:cNvSpPr/>
            <p:nvPr/>
          </p:nvSpPr>
          <p:spPr>
            <a:xfrm>
              <a:off x="1493849" y="2775533"/>
              <a:ext cx="283985" cy="341080"/>
            </a:xfrm>
            <a:custGeom>
              <a:rect b="b" l="l" r="r" t="t"/>
              <a:pathLst>
                <a:path extrusionOk="0" h="10741" w="8943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2"/>
            <p:cNvSpPr/>
            <p:nvPr/>
          </p:nvSpPr>
          <p:spPr>
            <a:xfrm>
              <a:off x="1590638" y="2834153"/>
              <a:ext cx="88501" cy="84754"/>
            </a:xfrm>
            <a:custGeom>
              <a:rect b="b" l="l" r="r" t="t"/>
              <a:pathLst>
                <a:path extrusionOk="0" h="2669" w="2787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4" name="Google Shape;2634;p82"/>
          <p:cNvGrpSpPr/>
          <p:nvPr/>
        </p:nvGrpSpPr>
        <p:grpSpPr>
          <a:xfrm>
            <a:off x="1952836" y="2774422"/>
            <a:ext cx="372835" cy="342573"/>
            <a:chOff x="1952836" y="2774422"/>
            <a:chExt cx="372835" cy="342573"/>
          </a:xfrm>
        </p:grpSpPr>
        <p:sp>
          <p:nvSpPr>
            <p:cNvPr id="2635" name="Google Shape;2635;p82"/>
            <p:cNvSpPr/>
            <p:nvPr/>
          </p:nvSpPr>
          <p:spPr>
            <a:xfrm>
              <a:off x="2076490" y="3057581"/>
              <a:ext cx="40869" cy="40869"/>
            </a:xfrm>
            <a:custGeom>
              <a:rect b="b" l="l" r="r" t="t"/>
              <a:pathLst>
                <a:path extrusionOk="0" h="1287" w="1287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2"/>
            <p:cNvSpPr/>
            <p:nvPr/>
          </p:nvSpPr>
          <p:spPr>
            <a:xfrm>
              <a:off x="2208432" y="3057581"/>
              <a:ext cx="40869" cy="40869"/>
            </a:xfrm>
            <a:custGeom>
              <a:rect b="b" l="l" r="r" t="t"/>
              <a:pathLst>
                <a:path extrusionOk="0" h="1287" w="1287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2"/>
            <p:cNvSpPr/>
            <p:nvPr/>
          </p:nvSpPr>
          <p:spPr>
            <a:xfrm>
              <a:off x="1952836" y="2774422"/>
              <a:ext cx="372835" cy="342573"/>
            </a:xfrm>
            <a:custGeom>
              <a:rect b="b" l="l" r="r" t="t"/>
              <a:pathLst>
                <a:path extrusionOk="0" h="10788" w="11741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8" name="Google Shape;2638;p82"/>
          <p:cNvGrpSpPr/>
          <p:nvPr/>
        </p:nvGrpSpPr>
        <p:grpSpPr>
          <a:xfrm>
            <a:off x="3079916" y="2744477"/>
            <a:ext cx="332729" cy="372518"/>
            <a:chOff x="3079916" y="2744477"/>
            <a:chExt cx="332729" cy="372518"/>
          </a:xfrm>
        </p:grpSpPr>
        <p:sp>
          <p:nvSpPr>
            <p:cNvPr id="2639" name="Google Shape;2639;p82"/>
            <p:cNvSpPr/>
            <p:nvPr/>
          </p:nvSpPr>
          <p:spPr>
            <a:xfrm>
              <a:off x="3079916" y="2840504"/>
              <a:ext cx="313454" cy="276491"/>
            </a:xfrm>
            <a:custGeom>
              <a:rect b="b" l="l" r="r" t="t"/>
              <a:pathLst>
                <a:path extrusionOk="0" h="8707" w="9871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2"/>
            <p:cNvSpPr/>
            <p:nvPr/>
          </p:nvSpPr>
          <p:spPr>
            <a:xfrm>
              <a:off x="3244375" y="2840250"/>
              <a:ext cx="124416" cy="45727"/>
            </a:xfrm>
            <a:custGeom>
              <a:rect b="b" l="l" r="r" t="t"/>
              <a:pathLst>
                <a:path extrusionOk="0" h="1440" w="3918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2"/>
            <p:cNvSpPr/>
            <p:nvPr/>
          </p:nvSpPr>
          <p:spPr>
            <a:xfrm>
              <a:off x="3198267" y="2744477"/>
              <a:ext cx="214378" cy="145279"/>
            </a:xfrm>
            <a:custGeom>
              <a:rect b="b" l="l" r="r" t="t"/>
              <a:pathLst>
                <a:path extrusionOk="0" h="4575" w="6751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2" name="Google Shape;2642;p82"/>
          <p:cNvGrpSpPr/>
          <p:nvPr/>
        </p:nvGrpSpPr>
        <p:grpSpPr>
          <a:xfrm>
            <a:off x="3620576" y="2745525"/>
            <a:ext cx="336889" cy="355592"/>
            <a:chOff x="3620576" y="2745525"/>
            <a:chExt cx="336889" cy="355592"/>
          </a:xfrm>
        </p:grpSpPr>
        <p:sp>
          <p:nvSpPr>
            <p:cNvPr id="2643" name="Google Shape;2643;p82"/>
            <p:cNvSpPr/>
            <p:nvPr/>
          </p:nvSpPr>
          <p:spPr>
            <a:xfrm>
              <a:off x="3620576" y="2745525"/>
              <a:ext cx="336889" cy="355592"/>
            </a:xfrm>
            <a:custGeom>
              <a:rect b="b" l="l" r="r" t="t"/>
              <a:pathLst>
                <a:path extrusionOk="0" h="11198" w="10609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2"/>
            <p:cNvSpPr/>
            <p:nvPr/>
          </p:nvSpPr>
          <p:spPr>
            <a:xfrm>
              <a:off x="3738896" y="2800747"/>
              <a:ext cx="218570" cy="258771"/>
            </a:xfrm>
            <a:custGeom>
              <a:rect b="b" l="l" r="r" t="t"/>
              <a:pathLst>
                <a:path extrusionOk="0" h="8149" w="6883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5" name="Google Shape;2645;p82"/>
          <p:cNvGrpSpPr/>
          <p:nvPr/>
        </p:nvGrpSpPr>
        <p:grpSpPr>
          <a:xfrm>
            <a:off x="4126815" y="2760704"/>
            <a:ext cx="380393" cy="363118"/>
            <a:chOff x="4126815" y="2760704"/>
            <a:chExt cx="380393" cy="363118"/>
          </a:xfrm>
        </p:grpSpPr>
        <p:sp>
          <p:nvSpPr>
            <p:cNvPr id="2646" name="Google Shape;2646;p82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2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2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2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0" name="Google Shape;2650;p82"/>
          <p:cNvGrpSpPr/>
          <p:nvPr/>
        </p:nvGrpSpPr>
        <p:grpSpPr>
          <a:xfrm>
            <a:off x="4675986" y="2745684"/>
            <a:ext cx="381346" cy="368644"/>
            <a:chOff x="4675986" y="2745684"/>
            <a:chExt cx="381346" cy="368644"/>
          </a:xfrm>
        </p:grpSpPr>
        <p:sp>
          <p:nvSpPr>
            <p:cNvPr id="2651" name="Google Shape;2651;p82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2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3" name="Google Shape;2653;p82"/>
          <p:cNvGrpSpPr/>
          <p:nvPr/>
        </p:nvGrpSpPr>
        <p:grpSpPr>
          <a:xfrm>
            <a:off x="5220616" y="2791061"/>
            <a:ext cx="373185" cy="302466"/>
            <a:chOff x="5220616" y="2791061"/>
            <a:chExt cx="373185" cy="302466"/>
          </a:xfrm>
        </p:grpSpPr>
        <p:sp>
          <p:nvSpPr>
            <p:cNvPr id="2654" name="Google Shape;2654;p82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2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2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2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2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2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2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2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2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2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2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2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2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2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2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2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2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2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2" name="Google Shape;2672;p82"/>
          <p:cNvGrpSpPr/>
          <p:nvPr/>
        </p:nvGrpSpPr>
        <p:grpSpPr>
          <a:xfrm>
            <a:off x="5788661" y="2772517"/>
            <a:ext cx="284366" cy="344097"/>
            <a:chOff x="5864861" y="2772517"/>
            <a:chExt cx="284366" cy="344097"/>
          </a:xfrm>
        </p:grpSpPr>
        <p:sp>
          <p:nvSpPr>
            <p:cNvPr id="2673" name="Google Shape;2673;p82"/>
            <p:cNvSpPr/>
            <p:nvPr/>
          </p:nvSpPr>
          <p:spPr>
            <a:xfrm>
              <a:off x="6089464" y="3014490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2"/>
            <p:cNvSpPr/>
            <p:nvPr/>
          </p:nvSpPr>
          <p:spPr>
            <a:xfrm>
              <a:off x="6051644" y="3070823"/>
              <a:ext cx="13274" cy="13274"/>
            </a:xfrm>
            <a:custGeom>
              <a:rect b="b" l="l" r="r" t="t"/>
              <a:pathLst>
                <a:path extrusionOk="0" h="418" w="418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2"/>
            <p:cNvSpPr/>
            <p:nvPr/>
          </p:nvSpPr>
          <p:spPr>
            <a:xfrm>
              <a:off x="5943518" y="3005789"/>
              <a:ext cx="13242" cy="12893"/>
            </a:xfrm>
            <a:custGeom>
              <a:rect b="b" l="l" r="r" t="t"/>
              <a:pathLst>
                <a:path extrusionOk="0" h="406" w="417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82"/>
            <p:cNvSpPr/>
            <p:nvPr/>
          </p:nvSpPr>
          <p:spPr>
            <a:xfrm>
              <a:off x="5965429" y="3070823"/>
              <a:ext cx="13655" cy="13274"/>
            </a:xfrm>
            <a:custGeom>
              <a:rect b="b" l="l" r="r" t="t"/>
              <a:pathLst>
                <a:path extrusionOk="0" h="418" w="43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82"/>
            <p:cNvSpPr/>
            <p:nvPr/>
          </p:nvSpPr>
          <p:spPr>
            <a:xfrm>
              <a:off x="6004392" y="3019412"/>
              <a:ext cx="16290" cy="15909"/>
            </a:xfrm>
            <a:custGeom>
              <a:rect b="b" l="l" r="r" t="t"/>
              <a:pathLst>
                <a:path extrusionOk="0" h="501" w="513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82"/>
            <p:cNvSpPr/>
            <p:nvPr/>
          </p:nvSpPr>
          <p:spPr>
            <a:xfrm>
              <a:off x="5864861" y="2772517"/>
              <a:ext cx="284366" cy="344097"/>
            </a:xfrm>
            <a:custGeom>
              <a:rect b="b" l="l" r="r" t="t"/>
              <a:pathLst>
                <a:path extrusionOk="0" h="10836" w="8955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9" name="Google Shape;2679;p82"/>
          <p:cNvSpPr/>
          <p:nvPr/>
        </p:nvSpPr>
        <p:spPr>
          <a:xfrm>
            <a:off x="6340868" y="2770643"/>
            <a:ext cx="343335" cy="343303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0" name="Google Shape;2680;p82"/>
          <p:cNvGrpSpPr/>
          <p:nvPr/>
        </p:nvGrpSpPr>
        <p:grpSpPr>
          <a:xfrm>
            <a:off x="6974158" y="2789537"/>
            <a:ext cx="255247" cy="327458"/>
            <a:chOff x="6974158" y="2789537"/>
            <a:chExt cx="255247" cy="327458"/>
          </a:xfrm>
        </p:grpSpPr>
        <p:sp>
          <p:nvSpPr>
            <p:cNvPr id="2681" name="Google Shape;2681;p82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82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82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82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82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82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7" name="Google Shape;2687;p82"/>
          <p:cNvGrpSpPr/>
          <p:nvPr/>
        </p:nvGrpSpPr>
        <p:grpSpPr>
          <a:xfrm>
            <a:off x="7530697" y="2790299"/>
            <a:ext cx="244291" cy="326314"/>
            <a:chOff x="7530697" y="2790299"/>
            <a:chExt cx="244291" cy="326314"/>
          </a:xfrm>
        </p:grpSpPr>
        <p:sp>
          <p:nvSpPr>
            <p:cNvPr id="2688" name="Google Shape;2688;p82"/>
            <p:cNvSpPr/>
            <p:nvPr/>
          </p:nvSpPr>
          <p:spPr>
            <a:xfrm>
              <a:off x="7616911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82"/>
            <p:cNvSpPr/>
            <p:nvPr/>
          </p:nvSpPr>
          <p:spPr>
            <a:xfrm>
              <a:off x="7678548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82"/>
            <p:cNvSpPr/>
            <p:nvPr/>
          </p:nvSpPr>
          <p:spPr>
            <a:xfrm>
              <a:off x="7632408" y="2943136"/>
              <a:ext cx="40869" cy="14671"/>
            </a:xfrm>
            <a:custGeom>
              <a:rect b="b" l="l" r="r" t="t"/>
              <a:pathLst>
                <a:path extrusionOk="0" h="462" w="1287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82"/>
            <p:cNvSpPr/>
            <p:nvPr/>
          </p:nvSpPr>
          <p:spPr>
            <a:xfrm>
              <a:off x="7530697" y="2790299"/>
              <a:ext cx="244291" cy="326314"/>
            </a:xfrm>
            <a:custGeom>
              <a:rect b="b" l="l" r="r" t="t"/>
              <a:pathLst>
                <a:path extrusionOk="0" h="10276" w="7693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82"/>
            <p:cNvSpPr/>
            <p:nvPr/>
          </p:nvSpPr>
          <p:spPr>
            <a:xfrm>
              <a:off x="7611608" y="2891630"/>
              <a:ext cx="20069" cy="9463"/>
            </a:xfrm>
            <a:custGeom>
              <a:rect b="b" l="l" r="r" t="t"/>
              <a:pathLst>
                <a:path extrusionOk="0" h="298" w="632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82"/>
            <p:cNvSpPr/>
            <p:nvPr/>
          </p:nvSpPr>
          <p:spPr>
            <a:xfrm>
              <a:off x="7673245" y="2891630"/>
              <a:ext cx="19688" cy="9463"/>
            </a:xfrm>
            <a:custGeom>
              <a:rect b="b" l="l" r="r" t="t"/>
              <a:pathLst>
                <a:path extrusionOk="0" h="298" w="62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4" name="Google Shape;2694;p82"/>
          <p:cNvGrpSpPr/>
          <p:nvPr/>
        </p:nvGrpSpPr>
        <p:grpSpPr>
          <a:xfrm>
            <a:off x="7988191" y="2832248"/>
            <a:ext cx="332348" cy="283985"/>
            <a:chOff x="7988191" y="2832248"/>
            <a:chExt cx="332348" cy="283985"/>
          </a:xfrm>
        </p:grpSpPr>
        <p:sp>
          <p:nvSpPr>
            <p:cNvPr id="2695" name="Google Shape;2695;p82"/>
            <p:cNvSpPr/>
            <p:nvPr/>
          </p:nvSpPr>
          <p:spPr>
            <a:xfrm>
              <a:off x="8046398" y="2894646"/>
              <a:ext cx="40869" cy="45759"/>
            </a:xfrm>
            <a:custGeom>
              <a:rect b="b" l="l" r="r" t="t"/>
              <a:pathLst>
                <a:path extrusionOk="0" h="1441" w="1287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82"/>
            <p:cNvSpPr/>
            <p:nvPr/>
          </p:nvSpPr>
          <p:spPr>
            <a:xfrm>
              <a:off x="7988191" y="2832248"/>
              <a:ext cx="332348" cy="283985"/>
            </a:xfrm>
            <a:custGeom>
              <a:rect b="b" l="l" r="r" t="t"/>
              <a:pathLst>
                <a:path extrusionOk="0" h="8943" w="10466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82"/>
            <p:cNvSpPr/>
            <p:nvPr/>
          </p:nvSpPr>
          <p:spPr>
            <a:xfrm>
              <a:off x="8212381" y="2974320"/>
              <a:ext cx="18577" cy="14861"/>
            </a:xfrm>
            <a:custGeom>
              <a:rect b="b" l="l" r="r" t="t"/>
              <a:pathLst>
                <a:path extrusionOk="0" h="468" w="585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8" name="Google Shape;2698;p82"/>
          <p:cNvSpPr/>
          <p:nvPr/>
        </p:nvSpPr>
        <p:spPr>
          <a:xfrm>
            <a:off x="2498418" y="3245126"/>
            <a:ext cx="365627" cy="292273"/>
          </a:xfrm>
          <a:custGeom>
            <a:rect b="b" l="l" r="r" t="t"/>
            <a:pathLst>
              <a:path extrusionOk="0" h="9204" w="11514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9" name="Google Shape;2699;p82"/>
          <p:cNvGrpSpPr/>
          <p:nvPr/>
        </p:nvGrpSpPr>
        <p:grpSpPr>
          <a:xfrm>
            <a:off x="3588440" y="3258368"/>
            <a:ext cx="364484" cy="262423"/>
            <a:chOff x="3588440" y="3258368"/>
            <a:chExt cx="364484" cy="262423"/>
          </a:xfrm>
        </p:grpSpPr>
        <p:sp>
          <p:nvSpPr>
            <p:cNvPr id="2700" name="Google Shape;2700;p82"/>
            <p:cNvSpPr/>
            <p:nvPr/>
          </p:nvSpPr>
          <p:spPr>
            <a:xfrm>
              <a:off x="3588440" y="3258368"/>
              <a:ext cx="364484" cy="262423"/>
            </a:xfrm>
            <a:custGeom>
              <a:rect b="b" l="l" r="r" t="t"/>
              <a:pathLst>
                <a:path extrusionOk="0" h="8264" w="11478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82"/>
            <p:cNvSpPr/>
            <p:nvPr/>
          </p:nvSpPr>
          <p:spPr>
            <a:xfrm>
              <a:off x="3685992" y="3347949"/>
              <a:ext cx="10606" cy="133498"/>
            </a:xfrm>
            <a:custGeom>
              <a:rect b="b" l="l" r="r" t="t"/>
              <a:pathLst>
                <a:path extrusionOk="0" h="4204" w="334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82"/>
            <p:cNvSpPr/>
            <p:nvPr/>
          </p:nvSpPr>
          <p:spPr>
            <a:xfrm>
              <a:off x="3862549" y="3329785"/>
              <a:ext cx="40107" cy="30675"/>
            </a:xfrm>
            <a:custGeom>
              <a:rect b="b" l="l" r="r" t="t"/>
              <a:pathLst>
                <a:path extrusionOk="0" h="966" w="1263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82"/>
            <p:cNvSpPr/>
            <p:nvPr/>
          </p:nvSpPr>
          <p:spPr>
            <a:xfrm>
              <a:off x="3703743" y="3323942"/>
              <a:ext cx="183417" cy="182083"/>
            </a:xfrm>
            <a:custGeom>
              <a:rect b="b" l="l" r="r" t="t"/>
              <a:pathLst>
                <a:path extrusionOk="0" h="5734" w="5776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82"/>
            <p:cNvSpPr/>
            <p:nvPr/>
          </p:nvSpPr>
          <p:spPr>
            <a:xfrm>
              <a:off x="3733624" y="3358174"/>
              <a:ext cx="138039" cy="114667"/>
            </a:xfrm>
            <a:custGeom>
              <a:rect b="b" l="l" r="r" t="t"/>
              <a:pathLst>
                <a:path extrusionOk="0" h="3611" w="4347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82"/>
            <p:cNvSpPr/>
            <p:nvPr/>
          </p:nvSpPr>
          <p:spPr>
            <a:xfrm>
              <a:off x="3777478" y="3386087"/>
              <a:ext cx="51062" cy="43282"/>
            </a:xfrm>
            <a:custGeom>
              <a:rect b="b" l="l" r="r" t="t"/>
              <a:pathLst>
                <a:path extrusionOk="0" h="1363" w="1608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6" name="Google Shape;2706;p82"/>
          <p:cNvSpPr/>
          <p:nvPr/>
        </p:nvSpPr>
        <p:spPr>
          <a:xfrm>
            <a:off x="5263326" y="3229852"/>
            <a:ext cx="323298" cy="320789"/>
          </a:xfrm>
          <a:custGeom>
            <a:rect b="b" l="l" r="r" t="t"/>
            <a:pathLst>
              <a:path extrusionOk="0" h="10102" w="10181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7" name="Google Shape;2707;p82"/>
          <p:cNvGrpSpPr/>
          <p:nvPr/>
        </p:nvGrpSpPr>
        <p:grpSpPr>
          <a:xfrm>
            <a:off x="5765817" y="3227724"/>
            <a:ext cx="364865" cy="324822"/>
            <a:chOff x="5765817" y="3227724"/>
            <a:chExt cx="364865" cy="324822"/>
          </a:xfrm>
        </p:grpSpPr>
        <p:sp>
          <p:nvSpPr>
            <p:cNvPr id="2708" name="Google Shape;2708;p82"/>
            <p:cNvSpPr/>
            <p:nvPr/>
          </p:nvSpPr>
          <p:spPr>
            <a:xfrm>
              <a:off x="5765817" y="3227724"/>
              <a:ext cx="364865" cy="324822"/>
            </a:xfrm>
            <a:custGeom>
              <a:rect b="b" l="l" r="r" t="t"/>
              <a:pathLst>
                <a:path extrusionOk="0" h="10229" w="1149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82"/>
            <p:cNvSpPr/>
            <p:nvPr/>
          </p:nvSpPr>
          <p:spPr>
            <a:xfrm>
              <a:off x="6022144" y="3250429"/>
              <a:ext cx="85484" cy="84341"/>
            </a:xfrm>
            <a:custGeom>
              <a:rect b="b" l="l" r="r" t="t"/>
              <a:pathLst>
                <a:path extrusionOk="0" h="2656" w="2692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82"/>
            <p:cNvSpPr/>
            <p:nvPr/>
          </p:nvSpPr>
          <p:spPr>
            <a:xfrm>
              <a:off x="5862987" y="3250429"/>
              <a:ext cx="73386" cy="43504"/>
            </a:xfrm>
            <a:custGeom>
              <a:rect b="b" l="l" r="r" t="t"/>
              <a:pathLst>
                <a:path extrusionOk="0" h="1370" w="2311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1" name="Google Shape;2711;p82"/>
          <p:cNvGrpSpPr/>
          <p:nvPr/>
        </p:nvGrpSpPr>
        <p:grpSpPr>
          <a:xfrm>
            <a:off x="6228583" y="3237664"/>
            <a:ext cx="446539" cy="303895"/>
            <a:chOff x="6228583" y="3237664"/>
            <a:chExt cx="446539" cy="303895"/>
          </a:xfrm>
        </p:grpSpPr>
        <p:sp>
          <p:nvSpPr>
            <p:cNvPr id="2712" name="Google Shape;2712;p82"/>
            <p:cNvSpPr/>
            <p:nvPr/>
          </p:nvSpPr>
          <p:spPr>
            <a:xfrm>
              <a:off x="6357508" y="3277453"/>
              <a:ext cx="26865" cy="25912"/>
            </a:xfrm>
            <a:custGeom>
              <a:rect b="b" l="l" r="r" t="t"/>
              <a:pathLst>
                <a:path extrusionOk="0" h="816" w="846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82"/>
            <p:cNvSpPr/>
            <p:nvPr/>
          </p:nvSpPr>
          <p:spPr>
            <a:xfrm>
              <a:off x="6276596" y="3358746"/>
              <a:ext cx="26896" cy="25912"/>
            </a:xfrm>
            <a:custGeom>
              <a:rect b="b" l="l" r="r" t="t"/>
              <a:pathLst>
                <a:path extrusionOk="0" h="816" w="847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82"/>
            <p:cNvSpPr/>
            <p:nvPr/>
          </p:nvSpPr>
          <p:spPr>
            <a:xfrm>
              <a:off x="6357508" y="3358365"/>
              <a:ext cx="26865" cy="25912"/>
            </a:xfrm>
            <a:custGeom>
              <a:rect b="b" l="l" r="r" t="t"/>
              <a:pathLst>
                <a:path extrusionOk="0" h="816" w="846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82"/>
            <p:cNvSpPr/>
            <p:nvPr/>
          </p:nvSpPr>
          <p:spPr>
            <a:xfrm>
              <a:off x="6276596" y="3277453"/>
              <a:ext cx="26896" cy="25912"/>
            </a:xfrm>
            <a:custGeom>
              <a:rect b="b" l="l" r="r" t="t"/>
              <a:pathLst>
                <a:path extrusionOk="0" h="816" w="847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82"/>
            <p:cNvSpPr/>
            <p:nvPr/>
          </p:nvSpPr>
          <p:spPr>
            <a:xfrm>
              <a:off x="6526508" y="3290314"/>
              <a:ext cx="21593" cy="19879"/>
            </a:xfrm>
            <a:custGeom>
              <a:rect b="b" l="l" r="r" t="t"/>
              <a:pathLst>
                <a:path extrusionOk="0" h="626" w="68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82"/>
            <p:cNvSpPr/>
            <p:nvPr/>
          </p:nvSpPr>
          <p:spPr>
            <a:xfrm>
              <a:off x="6465253" y="3352299"/>
              <a:ext cx="20831" cy="19498"/>
            </a:xfrm>
            <a:custGeom>
              <a:rect b="b" l="l" r="r" t="t"/>
              <a:pathLst>
                <a:path extrusionOk="0" h="614" w="656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82"/>
            <p:cNvSpPr/>
            <p:nvPr/>
          </p:nvSpPr>
          <p:spPr>
            <a:xfrm>
              <a:off x="6526508" y="3352299"/>
              <a:ext cx="21593" cy="19498"/>
            </a:xfrm>
            <a:custGeom>
              <a:rect b="b" l="l" r="r" t="t"/>
              <a:pathLst>
                <a:path extrusionOk="0" h="614" w="68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82"/>
            <p:cNvSpPr/>
            <p:nvPr/>
          </p:nvSpPr>
          <p:spPr>
            <a:xfrm>
              <a:off x="6465253" y="3290314"/>
              <a:ext cx="20831" cy="19879"/>
            </a:xfrm>
            <a:custGeom>
              <a:rect b="b" l="l" r="r" t="t"/>
              <a:pathLst>
                <a:path extrusionOk="0" h="626" w="656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82"/>
            <p:cNvSpPr/>
            <p:nvPr/>
          </p:nvSpPr>
          <p:spPr>
            <a:xfrm>
              <a:off x="6304573" y="3437180"/>
              <a:ext cx="119145" cy="13274"/>
            </a:xfrm>
            <a:custGeom>
              <a:rect b="b" l="l" r="r" t="t"/>
              <a:pathLst>
                <a:path extrusionOk="0" h="418" w="3752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82"/>
            <p:cNvSpPr/>
            <p:nvPr/>
          </p:nvSpPr>
          <p:spPr>
            <a:xfrm>
              <a:off x="6304573" y="3500341"/>
              <a:ext cx="25372" cy="13242"/>
            </a:xfrm>
            <a:custGeom>
              <a:rect b="b" l="l" r="r" t="t"/>
              <a:pathLst>
                <a:path extrusionOk="0" h="417" w="799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82"/>
            <p:cNvSpPr/>
            <p:nvPr/>
          </p:nvSpPr>
          <p:spPr>
            <a:xfrm>
              <a:off x="6346934" y="3500341"/>
              <a:ext cx="76784" cy="13242"/>
            </a:xfrm>
            <a:custGeom>
              <a:rect b="b" l="l" r="r" t="t"/>
              <a:pathLst>
                <a:path extrusionOk="0" h="417" w="2418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82"/>
            <p:cNvSpPr/>
            <p:nvPr/>
          </p:nvSpPr>
          <p:spPr>
            <a:xfrm>
              <a:off x="6304573" y="3468935"/>
              <a:ext cx="119145" cy="12893"/>
            </a:xfrm>
            <a:custGeom>
              <a:rect b="b" l="l" r="r" t="t"/>
              <a:pathLst>
                <a:path extrusionOk="0" h="406" w="3752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82"/>
            <p:cNvSpPr/>
            <p:nvPr/>
          </p:nvSpPr>
          <p:spPr>
            <a:xfrm>
              <a:off x="6228583" y="3237664"/>
              <a:ext cx="357688" cy="186338"/>
            </a:xfrm>
            <a:custGeom>
              <a:rect b="b" l="l" r="r" t="t"/>
              <a:pathLst>
                <a:path extrusionOk="0" h="5868" w="11264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82"/>
            <p:cNvSpPr/>
            <p:nvPr/>
          </p:nvSpPr>
          <p:spPr>
            <a:xfrm>
              <a:off x="6295141" y="3295775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82"/>
            <p:cNvSpPr/>
            <p:nvPr/>
          </p:nvSpPr>
          <p:spPr>
            <a:xfrm>
              <a:off x="6482273" y="3306763"/>
              <a:ext cx="48045" cy="48045"/>
            </a:xfrm>
            <a:custGeom>
              <a:rect b="b" l="l" r="r" t="t"/>
              <a:pathLst>
                <a:path extrusionOk="0" h="1513" w="1513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82"/>
            <p:cNvSpPr/>
            <p:nvPr/>
          </p:nvSpPr>
          <p:spPr>
            <a:xfrm>
              <a:off x="6456584" y="3437180"/>
              <a:ext cx="76784" cy="76403"/>
            </a:xfrm>
            <a:custGeom>
              <a:rect b="b" l="l" r="r" t="t"/>
              <a:pathLst>
                <a:path extrusionOk="0" h="2406" w="2418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82"/>
            <p:cNvSpPr/>
            <p:nvPr/>
          </p:nvSpPr>
          <p:spPr>
            <a:xfrm>
              <a:off x="6268658" y="3367351"/>
              <a:ext cx="406464" cy="174208"/>
            </a:xfrm>
            <a:custGeom>
              <a:rect b="b" l="l" r="r" t="t"/>
              <a:pathLst>
                <a:path extrusionOk="0" h="5486" w="1280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9" name="Google Shape;2729;p82"/>
          <p:cNvGrpSpPr/>
          <p:nvPr/>
        </p:nvGrpSpPr>
        <p:grpSpPr>
          <a:xfrm>
            <a:off x="865862" y="3207306"/>
            <a:ext cx="364484" cy="364897"/>
            <a:chOff x="865862" y="3207306"/>
            <a:chExt cx="364484" cy="364897"/>
          </a:xfrm>
        </p:grpSpPr>
        <p:sp>
          <p:nvSpPr>
            <p:cNvPr id="2730" name="Google Shape;2730;p82"/>
            <p:cNvSpPr/>
            <p:nvPr/>
          </p:nvSpPr>
          <p:spPr>
            <a:xfrm>
              <a:off x="928229" y="3269323"/>
              <a:ext cx="240131" cy="240100"/>
            </a:xfrm>
            <a:custGeom>
              <a:rect b="b" l="l" r="r" t="t"/>
              <a:pathLst>
                <a:path extrusionOk="0" h="7561" w="7562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82"/>
            <p:cNvSpPr/>
            <p:nvPr/>
          </p:nvSpPr>
          <p:spPr>
            <a:xfrm>
              <a:off x="956205" y="3297681"/>
              <a:ext cx="184179" cy="184147"/>
            </a:xfrm>
            <a:custGeom>
              <a:rect b="b" l="l" r="r" t="t"/>
              <a:pathLst>
                <a:path extrusionOk="0" h="5799" w="580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82"/>
            <p:cNvSpPr/>
            <p:nvPr/>
          </p:nvSpPr>
          <p:spPr>
            <a:xfrm>
              <a:off x="1042039" y="3207306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82"/>
            <p:cNvSpPr/>
            <p:nvPr/>
          </p:nvSpPr>
          <p:spPr>
            <a:xfrm>
              <a:off x="1042039" y="3524538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82"/>
            <p:cNvSpPr/>
            <p:nvPr/>
          </p:nvSpPr>
          <p:spPr>
            <a:xfrm>
              <a:off x="953188" y="3230836"/>
              <a:ext cx="31406" cy="43441"/>
            </a:xfrm>
            <a:custGeom>
              <a:rect b="b" l="l" r="r" t="t"/>
              <a:pathLst>
                <a:path extrusionOk="0" h="1368" w="989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82"/>
            <p:cNvSpPr/>
            <p:nvPr/>
          </p:nvSpPr>
          <p:spPr>
            <a:xfrm>
              <a:off x="1111614" y="3505485"/>
              <a:ext cx="30644" cy="42520"/>
            </a:xfrm>
            <a:custGeom>
              <a:rect b="b" l="l" r="r" t="t"/>
              <a:pathLst>
                <a:path extrusionOk="0" h="1339" w="965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82"/>
            <p:cNvSpPr/>
            <p:nvPr/>
          </p:nvSpPr>
          <p:spPr>
            <a:xfrm>
              <a:off x="888916" y="3295998"/>
              <a:ext cx="44648" cy="29691"/>
            </a:xfrm>
            <a:custGeom>
              <a:rect b="b" l="l" r="r" t="t"/>
              <a:pathLst>
                <a:path extrusionOk="0" h="935" w="1406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82"/>
            <p:cNvSpPr/>
            <p:nvPr/>
          </p:nvSpPr>
          <p:spPr>
            <a:xfrm>
              <a:off x="1162644" y="3454106"/>
              <a:ext cx="45029" cy="30390"/>
            </a:xfrm>
            <a:custGeom>
              <a:rect b="b" l="l" r="r" t="t"/>
              <a:pathLst>
                <a:path extrusionOk="0" h="957" w="1418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82"/>
            <p:cNvSpPr/>
            <p:nvPr/>
          </p:nvSpPr>
          <p:spPr>
            <a:xfrm>
              <a:off x="865862" y="3383864"/>
              <a:ext cx="47664" cy="12130"/>
            </a:xfrm>
            <a:custGeom>
              <a:rect b="b" l="l" r="r" t="t"/>
              <a:pathLst>
                <a:path extrusionOk="0" h="382" w="1501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82"/>
            <p:cNvSpPr/>
            <p:nvPr/>
          </p:nvSpPr>
          <p:spPr>
            <a:xfrm>
              <a:off x="1182300" y="3383864"/>
              <a:ext cx="48045" cy="12130"/>
            </a:xfrm>
            <a:custGeom>
              <a:rect b="b" l="l" r="r" t="t"/>
              <a:pathLst>
                <a:path extrusionOk="0" h="382" w="1513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82"/>
            <p:cNvSpPr/>
            <p:nvPr/>
          </p:nvSpPr>
          <p:spPr>
            <a:xfrm>
              <a:off x="888916" y="3454011"/>
              <a:ext cx="43885" cy="30104"/>
            </a:xfrm>
            <a:custGeom>
              <a:rect b="b" l="l" r="r" t="t"/>
              <a:pathLst>
                <a:path extrusionOk="0" h="948" w="1382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82"/>
            <p:cNvSpPr/>
            <p:nvPr/>
          </p:nvSpPr>
          <p:spPr>
            <a:xfrm>
              <a:off x="1163025" y="3295648"/>
              <a:ext cx="44648" cy="30040"/>
            </a:xfrm>
            <a:custGeom>
              <a:rect b="b" l="l" r="r" t="t"/>
              <a:pathLst>
                <a:path extrusionOk="0" h="946" w="1406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82"/>
            <p:cNvSpPr/>
            <p:nvPr/>
          </p:nvSpPr>
          <p:spPr>
            <a:xfrm>
              <a:off x="953188" y="3505835"/>
              <a:ext cx="31787" cy="43282"/>
            </a:xfrm>
            <a:custGeom>
              <a:rect b="b" l="l" r="r" t="t"/>
              <a:pathLst>
                <a:path extrusionOk="0" h="1363" w="1001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82"/>
            <p:cNvSpPr/>
            <p:nvPr/>
          </p:nvSpPr>
          <p:spPr>
            <a:xfrm>
              <a:off x="1111614" y="3231726"/>
              <a:ext cx="31025" cy="42933"/>
            </a:xfrm>
            <a:custGeom>
              <a:rect b="b" l="l" r="r" t="t"/>
              <a:pathLst>
                <a:path extrusionOk="0" h="1352" w="977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4" name="Google Shape;2744;p82"/>
          <p:cNvGrpSpPr/>
          <p:nvPr/>
        </p:nvGrpSpPr>
        <p:grpSpPr>
          <a:xfrm>
            <a:off x="1404617" y="3226962"/>
            <a:ext cx="370168" cy="325965"/>
            <a:chOff x="1404617" y="3226962"/>
            <a:chExt cx="370168" cy="325965"/>
          </a:xfrm>
        </p:grpSpPr>
        <p:sp>
          <p:nvSpPr>
            <p:cNvPr id="2745" name="Google Shape;2745;p82"/>
            <p:cNvSpPr/>
            <p:nvPr/>
          </p:nvSpPr>
          <p:spPr>
            <a:xfrm>
              <a:off x="1535067" y="3226962"/>
              <a:ext cx="12130" cy="37090"/>
            </a:xfrm>
            <a:custGeom>
              <a:rect b="b" l="l" r="r" t="t"/>
              <a:pathLst>
                <a:path extrusionOk="0" h="1168" w="38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82"/>
            <p:cNvSpPr/>
            <p:nvPr/>
          </p:nvSpPr>
          <p:spPr>
            <a:xfrm>
              <a:off x="1472287" y="3243221"/>
              <a:ext cx="25753" cy="34073"/>
            </a:xfrm>
            <a:custGeom>
              <a:rect b="b" l="l" r="r" t="t"/>
              <a:pathLst>
                <a:path extrusionOk="0" h="1073" w="811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82"/>
            <p:cNvSpPr/>
            <p:nvPr/>
          </p:nvSpPr>
          <p:spPr>
            <a:xfrm>
              <a:off x="1426179" y="3289266"/>
              <a:ext cx="35947" cy="24705"/>
            </a:xfrm>
            <a:custGeom>
              <a:rect b="b" l="l" r="r" t="t"/>
              <a:pathLst>
                <a:path extrusionOk="0" h="778" w="1132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82"/>
            <p:cNvSpPr/>
            <p:nvPr/>
          </p:nvSpPr>
          <p:spPr>
            <a:xfrm>
              <a:off x="1410682" y="3350997"/>
              <a:ext cx="37439" cy="12511"/>
            </a:xfrm>
            <a:custGeom>
              <a:rect b="b" l="l" r="r" t="t"/>
              <a:pathLst>
                <a:path extrusionOk="0" h="394" w="1179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82"/>
            <p:cNvSpPr/>
            <p:nvPr/>
          </p:nvSpPr>
          <p:spPr>
            <a:xfrm>
              <a:off x="1426179" y="3400980"/>
              <a:ext cx="35566" cy="24896"/>
            </a:xfrm>
            <a:custGeom>
              <a:rect b="b" l="l" r="r" t="t"/>
              <a:pathLst>
                <a:path extrusionOk="0" h="784" w="112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82"/>
            <p:cNvSpPr/>
            <p:nvPr/>
          </p:nvSpPr>
          <p:spPr>
            <a:xfrm>
              <a:off x="1620138" y="3289043"/>
              <a:ext cx="35566" cy="24928"/>
            </a:xfrm>
            <a:custGeom>
              <a:rect b="b" l="l" r="r" t="t"/>
              <a:pathLst>
                <a:path extrusionOk="0" h="785" w="112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82"/>
            <p:cNvSpPr/>
            <p:nvPr/>
          </p:nvSpPr>
          <p:spPr>
            <a:xfrm>
              <a:off x="1584224" y="3243507"/>
              <a:ext cx="26103" cy="33787"/>
            </a:xfrm>
            <a:custGeom>
              <a:rect b="b" l="l" r="r" t="t"/>
              <a:pathLst>
                <a:path extrusionOk="0" h="1064" w="822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82"/>
            <p:cNvSpPr/>
            <p:nvPr/>
          </p:nvSpPr>
          <p:spPr>
            <a:xfrm>
              <a:off x="1404617" y="3271197"/>
              <a:ext cx="285859" cy="281349"/>
            </a:xfrm>
            <a:custGeom>
              <a:rect b="b" l="l" r="r" t="t"/>
              <a:pathLst>
                <a:path extrusionOk="0" h="8860" w="9002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82"/>
            <p:cNvSpPr/>
            <p:nvPr/>
          </p:nvSpPr>
          <p:spPr>
            <a:xfrm>
              <a:off x="1670026" y="3377672"/>
              <a:ext cx="104760" cy="175256"/>
            </a:xfrm>
            <a:custGeom>
              <a:rect b="b" l="l" r="r" t="t"/>
              <a:pathLst>
                <a:path extrusionOk="0" h="5519" w="3299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4" name="Google Shape;2754;p82"/>
          <p:cNvGrpSpPr/>
          <p:nvPr/>
        </p:nvGrpSpPr>
        <p:grpSpPr>
          <a:xfrm>
            <a:off x="1954741" y="3212419"/>
            <a:ext cx="366389" cy="354481"/>
            <a:chOff x="1954741" y="3212419"/>
            <a:chExt cx="366389" cy="354481"/>
          </a:xfrm>
        </p:grpSpPr>
        <p:sp>
          <p:nvSpPr>
            <p:cNvPr id="2755" name="Google Shape;2755;p82"/>
            <p:cNvSpPr/>
            <p:nvPr/>
          </p:nvSpPr>
          <p:spPr>
            <a:xfrm>
              <a:off x="1964204" y="3212419"/>
              <a:ext cx="356926" cy="354481"/>
            </a:xfrm>
            <a:custGeom>
              <a:rect b="b" l="l" r="r" t="t"/>
              <a:pathLst>
                <a:path extrusionOk="0" h="11163" w="1124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82"/>
            <p:cNvSpPr/>
            <p:nvPr/>
          </p:nvSpPr>
          <p:spPr>
            <a:xfrm>
              <a:off x="2127520" y="3279898"/>
              <a:ext cx="77546" cy="77546"/>
            </a:xfrm>
            <a:custGeom>
              <a:rect b="b" l="l" r="r" t="t"/>
              <a:pathLst>
                <a:path extrusionOk="0" h="2442" w="2442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82"/>
            <p:cNvSpPr/>
            <p:nvPr/>
          </p:nvSpPr>
          <p:spPr>
            <a:xfrm>
              <a:off x="2202747" y="3365732"/>
              <a:ext cx="38995" cy="38963"/>
            </a:xfrm>
            <a:custGeom>
              <a:rect b="b" l="l" r="r" t="t"/>
              <a:pathLst>
                <a:path extrusionOk="0" h="1227" w="1228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82"/>
            <p:cNvSpPr/>
            <p:nvPr/>
          </p:nvSpPr>
          <p:spPr>
            <a:xfrm>
              <a:off x="1964553" y="3518473"/>
              <a:ext cx="38995" cy="38614"/>
            </a:xfrm>
            <a:custGeom>
              <a:rect b="b" l="l" r="r" t="t"/>
              <a:pathLst>
                <a:path extrusionOk="0" h="1216" w="1228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82"/>
            <p:cNvSpPr/>
            <p:nvPr/>
          </p:nvSpPr>
          <p:spPr>
            <a:xfrm>
              <a:off x="2158894" y="3385007"/>
              <a:ext cx="15909" cy="16290"/>
            </a:xfrm>
            <a:custGeom>
              <a:rect b="b" l="l" r="r" t="t"/>
              <a:pathLst>
                <a:path extrusionOk="0" h="513" w="501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82"/>
            <p:cNvSpPr/>
            <p:nvPr/>
          </p:nvSpPr>
          <p:spPr>
            <a:xfrm>
              <a:off x="1954741" y="3478779"/>
              <a:ext cx="15909" cy="15909"/>
            </a:xfrm>
            <a:custGeom>
              <a:rect b="b" l="l" r="r" t="t"/>
              <a:pathLst>
                <a:path extrusionOk="0" h="501" w="501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82"/>
            <p:cNvSpPr/>
            <p:nvPr/>
          </p:nvSpPr>
          <p:spPr>
            <a:xfrm>
              <a:off x="2208813" y="3264020"/>
              <a:ext cx="16290" cy="16290"/>
            </a:xfrm>
            <a:custGeom>
              <a:rect b="b" l="l" r="r" t="t"/>
              <a:pathLst>
                <a:path extrusionOk="0" h="513" w="513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2" name="Google Shape;2762;p82"/>
          <p:cNvGrpSpPr/>
          <p:nvPr/>
        </p:nvGrpSpPr>
        <p:grpSpPr>
          <a:xfrm>
            <a:off x="3043239" y="3215626"/>
            <a:ext cx="366008" cy="348670"/>
            <a:chOff x="3043239" y="3215626"/>
            <a:chExt cx="366008" cy="348670"/>
          </a:xfrm>
        </p:grpSpPr>
        <p:sp>
          <p:nvSpPr>
            <p:cNvPr id="2763" name="Google Shape;2763;p82"/>
            <p:cNvSpPr/>
            <p:nvPr/>
          </p:nvSpPr>
          <p:spPr>
            <a:xfrm>
              <a:off x="3106749" y="3273198"/>
              <a:ext cx="302498" cy="291098"/>
            </a:xfrm>
            <a:custGeom>
              <a:rect b="b" l="l" r="r" t="t"/>
              <a:pathLst>
                <a:path extrusionOk="0" h="9167" w="9526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82"/>
            <p:cNvSpPr/>
            <p:nvPr/>
          </p:nvSpPr>
          <p:spPr>
            <a:xfrm>
              <a:off x="3043239" y="3215626"/>
              <a:ext cx="209869" cy="255628"/>
            </a:xfrm>
            <a:custGeom>
              <a:rect b="b" l="l" r="r" t="t"/>
              <a:pathLst>
                <a:path extrusionOk="0" h="8050" w="6609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5" name="Google Shape;2765;p82"/>
          <p:cNvGrpSpPr/>
          <p:nvPr/>
        </p:nvGrpSpPr>
        <p:grpSpPr>
          <a:xfrm>
            <a:off x="4218333" y="3184982"/>
            <a:ext cx="209107" cy="383442"/>
            <a:chOff x="4218333" y="3184982"/>
            <a:chExt cx="209107" cy="383442"/>
          </a:xfrm>
        </p:grpSpPr>
        <p:sp>
          <p:nvSpPr>
            <p:cNvPr id="2766" name="Google Shape;2766;p82"/>
            <p:cNvSpPr/>
            <p:nvPr/>
          </p:nvSpPr>
          <p:spPr>
            <a:xfrm>
              <a:off x="4218333" y="3184982"/>
              <a:ext cx="207963" cy="117652"/>
            </a:xfrm>
            <a:custGeom>
              <a:rect b="b" l="l" r="r" t="t"/>
              <a:pathLst>
                <a:path extrusionOk="0" h="3705" w="6549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82"/>
            <p:cNvSpPr/>
            <p:nvPr/>
          </p:nvSpPr>
          <p:spPr>
            <a:xfrm>
              <a:off x="4218333" y="3282946"/>
              <a:ext cx="209107" cy="285477"/>
            </a:xfrm>
            <a:custGeom>
              <a:rect b="b" l="l" r="r" t="t"/>
              <a:pathLst>
                <a:path extrusionOk="0" h="8990" w="6585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8" name="Google Shape;2768;p82"/>
          <p:cNvSpPr/>
          <p:nvPr/>
        </p:nvSpPr>
        <p:spPr>
          <a:xfrm>
            <a:off x="4816819" y="3186157"/>
            <a:ext cx="83230" cy="379536"/>
          </a:xfrm>
          <a:custGeom>
            <a:rect b="b" l="l" r="r" t="t"/>
            <a:pathLst>
              <a:path extrusionOk="0" h="11952" w="2621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9" name="Google Shape;2769;p82"/>
          <p:cNvGrpSpPr/>
          <p:nvPr/>
        </p:nvGrpSpPr>
        <p:grpSpPr>
          <a:xfrm>
            <a:off x="6896644" y="3216007"/>
            <a:ext cx="322917" cy="347876"/>
            <a:chOff x="6896644" y="3216007"/>
            <a:chExt cx="322917" cy="347876"/>
          </a:xfrm>
        </p:grpSpPr>
        <p:sp>
          <p:nvSpPr>
            <p:cNvPr id="2770" name="Google Shape;2770;p82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82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82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82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82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82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82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7" name="Google Shape;2777;p82"/>
          <p:cNvGrpSpPr/>
          <p:nvPr/>
        </p:nvGrpSpPr>
        <p:grpSpPr>
          <a:xfrm>
            <a:off x="7429366" y="3223183"/>
            <a:ext cx="334634" cy="333904"/>
            <a:chOff x="7429366" y="3223183"/>
            <a:chExt cx="334634" cy="333904"/>
          </a:xfrm>
        </p:grpSpPr>
        <p:sp>
          <p:nvSpPr>
            <p:cNvPr id="2778" name="Google Shape;2778;p82"/>
            <p:cNvSpPr/>
            <p:nvPr/>
          </p:nvSpPr>
          <p:spPr>
            <a:xfrm>
              <a:off x="7429366" y="3223183"/>
              <a:ext cx="334634" cy="333904"/>
            </a:xfrm>
            <a:custGeom>
              <a:rect b="b" l="l" r="r" t="t"/>
              <a:pathLst>
                <a:path extrusionOk="0" h="10515" w="10538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82"/>
            <p:cNvSpPr/>
            <p:nvPr/>
          </p:nvSpPr>
          <p:spPr>
            <a:xfrm>
              <a:off x="7613514" y="3251541"/>
              <a:ext cx="74878" cy="74529"/>
            </a:xfrm>
            <a:custGeom>
              <a:rect b="b" l="l" r="r" t="t"/>
              <a:pathLst>
                <a:path extrusionOk="0" h="2347" w="2358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0" name="Google Shape;2780;p82"/>
          <p:cNvSpPr/>
          <p:nvPr/>
        </p:nvSpPr>
        <p:spPr>
          <a:xfrm>
            <a:off x="8079296" y="3207306"/>
            <a:ext cx="229906" cy="364135"/>
          </a:xfrm>
          <a:custGeom>
            <a:rect b="b" l="l" r="r" t="t"/>
            <a:pathLst>
              <a:path extrusionOk="0" h="11467" w="724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1" name="Google Shape;2781;p82"/>
          <p:cNvGrpSpPr/>
          <p:nvPr/>
        </p:nvGrpSpPr>
        <p:grpSpPr>
          <a:xfrm>
            <a:off x="5216456" y="3725484"/>
            <a:ext cx="356196" cy="265631"/>
            <a:chOff x="5216456" y="3725484"/>
            <a:chExt cx="356196" cy="265631"/>
          </a:xfrm>
        </p:grpSpPr>
        <p:sp>
          <p:nvSpPr>
            <p:cNvPr id="2782" name="Google Shape;2782;p8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8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4" name="Google Shape;2784;p82"/>
          <p:cNvGrpSpPr/>
          <p:nvPr/>
        </p:nvGrpSpPr>
        <p:grpSpPr>
          <a:xfrm>
            <a:off x="6849393" y="3733994"/>
            <a:ext cx="355053" cy="248038"/>
            <a:chOff x="6849393" y="3733994"/>
            <a:chExt cx="355053" cy="248038"/>
          </a:xfrm>
        </p:grpSpPr>
        <p:sp>
          <p:nvSpPr>
            <p:cNvPr id="2785" name="Google Shape;2785;p82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82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82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82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82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0" name="Google Shape;2790;p82"/>
          <p:cNvGrpSpPr/>
          <p:nvPr/>
        </p:nvGrpSpPr>
        <p:grpSpPr>
          <a:xfrm>
            <a:off x="7918997" y="3714687"/>
            <a:ext cx="392111" cy="280206"/>
            <a:chOff x="7918997" y="3714687"/>
            <a:chExt cx="392111" cy="280206"/>
          </a:xfrm>
        </p:grpSpPr>
        <p:sp>
          <p:nvSpPr>
            <p:cNvPr id="2791" name="Google Shape;2791;p82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82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82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82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82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6" name="Google Shape;2796;p82"/>
          <p:cNvSpPr/>
          <p:nvPr/>
        </p:nvSpPr>
        <p:spPr>
          <a:xfrm>
            <a:off x="867354" y="3694364"/>
            <a:ext cx="355434" cy="326981"/>
          </a:xfrm>
          <a:custGeom>
            <a:rect b="b" l="l" r="r" t="t"/>
            <a:pathLst>
              <a:path extrusionOk="0" h="10297" w="11193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7" name="Google Shape;2797;p82"/>
          <p:cNvGrpSpPr/>
          <p:nvPr/>
        </p:nvGrpSpPr>
        <p:grpSpPr>
          <a:xfrm>
            <a:off x="1408777" y="3680964"/>
            <a:ext cx="357720" cy="355148"/>
            <a:chOff x="1408777" y="3680964"/>
            <a:chExt cx="357720" cy="355148"/>
          </a:xfrm>
        </p:grpSpPr>
        <p:sp>
          <p:nvSpPr>
            <p:cNvPr id="2798" name="Google Shape;2798;p82"/>
            <p:cNvSpPr/>
            <p:nvPr/>
          </p:nvSpPr>
          <p:spPr>
            <a:xfrm>
              <a:off x="1510488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82"/>
            <p:cNvSpPr/>
            <p:nvPr/>
          </p:nvSpPr>
          <p:spPr>
            <a:xfrm>
              <a:off x="1627315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82"/>
            <p:cNvSpPr/>
            <p:nvPr/>
          </p:nvSpPr>
          <p:spPr>
            <a:xfrm>
              <a:off x="1525604" y="3908806"/>
              <a:ext cx="123305" cy="33152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82"/>
            <p:cNvSpPr/>
            <p:nvPr/>
          </p:nvSpPr>
          <p:spPr>
            <a:xfrm>
              <a:off x="1408777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82"/>
            <p:cNvSpPr/>
            <p:nvPr/>
          </p:nvSpPr>
          <p:spPr>
            <a:xfrm>
              <a:off x="1468508" y="3739075"/>
              <a:ext cx="297989" cy="297036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3" name="Google Shape;2803;p82"/>
          <p:cNvGrpSpPr/>
          <p:nvPr/>
        </p:nvGrpSpPr>
        <p:grpSpPr>
          <a:xfrm>
            <a:off x="1952836" y="3680964"/>
            <a:ext cx="357720" cy="355148"/>
            <a:chOff x="1952836" y="3680964"/>
            <a:chExt cx="357720" cy="355148"/>
          </a:xfrm>
        </p:grpSpPr>
        <p:sp>
          <p:nvSpPr>
            <p:cNvPr id="2804" name="Google Shape;2804;p82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82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82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82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82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9" name="Google Shape;2809;p82"/>
          <p:cNvGrpSpPr/>
          <p:nvPr/>
        </p:nvGrpSpPr>
        <p:grpSpPr>
          <a:xfrm>
            <a:off x="2496894" y="3680964"/>
            <a:ext cx="357720" cy="355148"/>
            <a:chOff x="2496894" y="3680964"/>
            <a:chExt cx="357720" cy="355148"/>
          </a:xfrm>
        </p:grpSpPr>
        <p:sp>
          <p:nvSpPr>
            <p:cNvPr id="2810" name="Google Shape;2810;p82"/>
            <p:cNvSpPr/>
            <p:nvPr/>
          </p:nvSpPr>
          <p:spPr>
            <a:xfrm>
              <a:off x="2598224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82"/>
            <p:cNvSpPr/>
            <p:nvPr/>
          </p:nvSpPr>
          <p:spPr>
            <a:xfrm>
              <a:off x="2715051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82"/>
            <p:cNvSpPr/>
            <p:nvPr/>
          </p:nvSpPr>
          <p:spPr>
            <a:xfrm>
              <a:off x="2496894" y="3680964"/>
              <a:ext cx="297989" cy="296528"/>
            </a:xfrm>
            <a:custGeom>
              <a:rect b="b" l="l" r="r" t="t"/>
              <a:pathLst>
                <a:path extrusionOk="0" h="9338" w="9384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82"/>
            <p:cNvSpPr/>
            <p:nvPr/>
          </p:nvSpPr>
          <p:spPr>
            <a:xfrm>
              <a:off x="2555895" y="3739075"/>
              <a:ext cx="298719" cy="297036"/>
            </a:xfrm>
            <a:custGeom>
              <a:rect b="b" l="l" r="r" t="t"/>
              <a:pathLst>
                <a:path extrusionOk="0" h="9354" w="9407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82"/>
            <p:cNvSpPr/>
            <p:nvPr/>
          </p:nvSpPr>
          <p:spPr>
            <a:xfrm>
              <a:off x="2569867" y="3875336"/>
              <a:ext cx="211393" cy="99139"/>
            </a:xfrm>
            <a:custGeom>
              <a:rect b="b" l="l" r="r" t="t"/>
              <a:pathLst>
                <a:path extrusionOk="0" h="3122" w="6657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5" name="Google Shape;2815;p82"/>
          <p:cNvGrpSpPr/>
          <p:nvPr/>
        </p:nvGrpSpPr>
        <p:grpSpPr>
          <a:xfrm>
            <a:off x="3040984" y="3681059"/>
            <a:ext cx="356164" cy="355815"/>
            <a:chOff x="3040984" y="3681059"/>
            <a:chExt cx="356164" cy="355815"/>
          </a:xfrm>
        </p:grpSpPr>
        <p:sp>
          <p:nvSpPr>
            <p:cNvPr id="2816" name="Google Shape;2816;p82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82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82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9" name="Google Shape;2819;p82"/>
          <p:cNvGrpSpPr/>
          <p:nvPr/>
        </p:nvGrpSpPr>
        <p:grpSpPr>
          <a:xfrm>
            <a:off x="3584280" y="3699191"/>
            <a:ext cx="358069" cy="317995"/>
            <a:chOff x="3584280" y="3699191"/>
            <a:chExt cx="358069" cy="317995"/>
          </a:xfrm>
        </p:grpSpPr>
        <p:sp>
          <p:nvSpPr>
            <p:cNvPr id="2820" name="Google Shape;2820;p82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82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82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82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4" name="Google Shape;2824;p82"/>
          <p:cNvGrpSpPr/>
          <p:nvPr/>
        </p:nvGrpSpPr>
        <p:grpSpPr>
          <a:xfrm>
            <a:off x="4129482" y="3681059"/>
            <a:ext cx="355402" cy="354291"/>
            <a:chOff x="4129482" y="3681059"/>
            <a:chExt cx="355402" cy="354291"/>
          </a:xfrm>
        </p:grpSpPr>
        <p:sp>
          <p:nvSpPr>
            <p:cNvPr id="2825" name="Google Shape;2825;p82"/>
            <p:cNvSpPr/>
            <p:nvPr/>
          </p:nvSpPr>
          <p:spPr>
            <a:xfrm>
              <a:off x="4313979" y="3719578"/>
              <a:ext cx="133117" cy="225016"/>
            </a:xfrm>
            <a:custGeom>
              <a:rect b="b" l="l" r="r" t="t"/>
              <a:pathLst>
                <a:path extrusionOk="0" h="7086" w="4192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82"/>
            <p:cNvSpPr/>
            <p:nvPr/>
          </p:nvSpPr>
          <p:spPr>
            <a:xfrm>
              <a:off x="4220968" y="3719197"/>
              <a:ext cx="106284" cy="132387"/>
            </a:xfrm>
            <a:custGeom>
              <a:rect b="b" l="l" r="r" t="t"/>
              <a:pathLst>
                <a:path extrusionOk="0" h="4169" w="3347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82"/>
            <p:cNvSpPr/>
            <p:nvPr/>
          </p:nvSpPr>
          <p:spPr>
            <a:xfrm>
              <a:off x="4167270" y="3772545"/>
              <a:ext cx="226127" cy="225746"/>
            </a:xfrm>
            <a:custGeom>
              <a:rect b="b" l="l" r="r" t="t"/>
              <a:pathLst>
                <a:path extrusionOk="0" h="7109" w="7121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82"/>
            <p:cNvSpPr/>
            <p:nvPr/>
          </p:nvSpPr>
          <p:spPr>
            <a:xfrm>
              <a:off x="4129482" y="3681059"/>
              <a:ext cx="355402" cy="354291"/>
            </a:xfrm>
            <a:custGeom>
              <a:rect b="b" l="l" r="r" t="t"/>
              <a:pathLst>
                <a:path extrusionOk="0" h="11157" w="11192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9" name="Google Shape;2829;p82"/>
          <p:cNvGrpSpPr/>
          <p:nvPr/>
        </p:nvGrpSpPr>
        <p:grpSpPr>
          <a:xfrm>
            <a:off x="4673540" y="3680297"/>
            <a:ext cx="355434" cy="355815"/>
            <a:chOff x="4673540" y="3680297"/>
            <a:chExt cx="355434" cy="355815"/>
          </a:xfrm>
        </p:grpSpPr>
        <p:sp>
          <p:nvSpPr>
            <p:cNvPr id="2830" name="Google Shape;2830;p82"/>
            <p:cNvSpPr/>
            <p:nvPr/>
          </p:nvSpPr>
          <p:spPr>
            <a:xfrm>
              <a:off x="4673540" y="3680297"/>
              <a:ext cx="355434" cy="355815"/>
            </a:xfrm>
            <a:custGeom>
              <a:rect b="b" l="l" r="r" t="t"/>
              <a:pathLst>
                <a:path extrusionOk="0" h="11205" w="11193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82"/>
            <p:cNvSpPr/>
            <p:nvPr/>
          </p:nvSpPr>
          <p:spPr>
            <a:xfrm>
              <a:off x="4805864" y="3736630"/>
              <a:ext cx="93042" cy="92661"/>
            </a:xfrm>
            <a:custGeom>
              <a:rect b="b" l="l" r="r" t="t"/>
              <a:pathLst>
                <a:path extrusionOk="0" h="2918" w="293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82"/>
            <p:cNvSpPr/>
            <p:nvPr/>
          </p:nvSpPr>
          <p:spPr>
            <a:xfrm>
              <a:off x="4779380" y="3841358"/>
              <a:ext cx="143723" cy="138801"/>
            </a:xfrm>
            <a:custGeom>
              <a:rect b="b" l="l" r="r" t="t"/>
              <a:pathLst>
                <a:path extrusionOk="0" h="4371" w="4526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3" name="Google Shape;2833;p82"/>
          <p:cNvGrpSpPr/>
          <p:nvPr/>
        </p:nvGrpSpPr>
        <p:grpSpPr>
          <a:xfrm>
            <a:off x="5779408" y="3699191"/>
            <a:ext cx="317645" cy="318757"/>
            <a:chOff x="5779408" y="3699191"/>
            <a:chExt cx="317645" cy="318757"/>
          </a:xfrm>
        </p:grpSpPr>
        <p:sp>
          <p:nvSpPr>
            <p:cNvPr id="2834" name="Google Shape;2834;p82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82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6" name="Google Shape;2836;p82"/>
          <p:cNvSpPr/>
          <p:nvPr/>
        </p:nvSpPr>
        <p:spPr>
          <a:xfrm>
            <a:off x="6304573" y="3694459"/>
            <a:ext cx="356196" cy="32841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7" name="Google Shape;2837;p82"/>
          <p:cNvGrpSpPr/>
          <p:nvPr/>
        </p:nvGrpSpPr>
        <p:grpSpPr>
          <a:xfrm>
            <a:off x="7390435" y="3680868"/>
            <a:ext cx="372073" cy="355243"/>
            <a:chOff x="7390435" y="3680868"/>
            <a:chExt cx="372073" cy="355243"/>
          </a:xfrm>
        </p:grpSpPr>
        <p:sp>
          <p:nvSpPr>
            <p:cNvPr id="2838" name="Google Shape;2838;p82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82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82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82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82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82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4" name="Google Shape;2844;p82"/>
          <p:cNvGrpSpPr/>
          <p:nvPr/>
        </p:nvGrpSpPr>
        <p:grpSpPr>
          <a:xfrm>
            <a:off x="1421638" y="4125629"/>
            <a:ext cx="374709" cy="374010"/>
            <a:chOff x="1421638" y="4125629"/>
            <a:chExt cx="374709" cy="374010"/>
          </a:xfrm>
        </p:grpSpPr>
        <p:sp>
          <p:nvSpPr>
            <p:cNvPr id="2845" name="Google Shape;2845;p82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82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7" name="Google Shape;2847;p82"/>
          <p:cNvGrpSpPr/>
          <p:nvPr/>
        </p:nvGrpSpPr>
        <p:grpSpPr>
          <a:xfrm>
            <a:off x="1973254" y="4156304"/>
            <a:ext cx="357720" cy="342192"/>
            <a:chOff x="1973254" y="4156304"/>
            <a:chExt cx="357720" cy="342192"/>
          </a:xfrm>
        </p:grpSpPr>
        <p:sp>
          <p:nvSpPr>
            <p:cNvPr id="2848" name="Google Shape;2848;p82"/>
            <p:cNvSpPr/>
            <p:nvPr/>
          </p:nvSpPr>
          <p:spPr>
            <a:xfrm>
              <a:off x="2129044" y="4156304"/>
              <a:ext cx="18926" cy="97964"/>
            </a:xfrm>
            <a:custGeom>
              <a:rect b="b" l="l" r="r" t="t"/>
              <a:pathLst>
                <a:path extrusionOk="0" h="3085" w="596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82"/>
            <p:cNvSpPr/>
            <p:nvPr/>
          </p:nvSpPr>
          <p:spPr>
            <a:xfrm>
              <a:off x="2174771" y="4156304"/>
              <a:ext cx="18958" cy="97964"/>
            </a:xfrm>
            <a:custGeom>
              <a:rect b="b" l="l" r="r" t="t"/>
              <a:pathLst>
                <a:path extrusionOk="0" h="3085" w="597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82"/>
            <p:cNvSpPr/>
            <p:nvPr/>
          </p:nvSpPr>
          <p:spPr>
            <a:xfrm>
              <a:off x="1992529" y="4460644"/>
              <a:ext cx="338445" cy="37852"/>
            </a:xfrm>
            <a:custGeom>
              <a:rect b="b" l="l" r="r" t="t"/>
              <a:pathLst>
                <a:path extrusionOk="0" h="1192" w="10658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82"/>
            <p:cNvSpPr/>
            <p:nvPr/>
          </p:nvSpPr>
          <p:spPr>
            <a:xfrm>
              <a:off x="1996340" y="4288627"/>
              <a:ext cx="60525" cy="69226"/>
            </a:xfrm>
            <a:custGeom>
              <a:rect b="b" l="l" r="r" t="t"/>
              <a:pathLst>
                <a:path extrusionOk="0" h="2180" w="1906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82"/>
            <p:cNvSpPr/>
            <p:nvPr/>
          </p:nvSpPr>
          <p:spPr>
            <a:xfrm>
              <a:off x="1973254" y="4265954"/>
              <a:ext cx="306658" cy="184147"/>
            </a:xfrm>
            <a:custGeom>
              <a:rect b="b" l="l" r="r" t="t"/>
              <a:pathLst>
                <a:path extrusionOk="0" h="5799" w="9657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82"/>
            <p:cNvSpPr/>
            <p:nvPr/>
          </p:nvSpPr>
          <p:spPr>
            <a:xfrm>
              <a:off x="2155877" y="4319620"/>
              <a:ext cx="93423" cy="99488"/>
            </a:xfrm>
            <a:custGeom>
              <a:rect b="b" l="l" r="r" t="t"/>
              <a:pathLst>
                <a:path extrusionOk="0" h="3133" w="2942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4" name="Google Shape;2854;p82"/>
          <p:cNvGrpSpPr/>
          <p:nvPr/>
        </p:nvGrpSpPr>
        <p:grpSpPr>
          <a:xfrm>
            <a:off x="2523759" y="4135505"/>
            <a:ext cx="341049" cy="340318"/>
            <a:chOff x="2523759" y="4135505"/>
            <a:chExt cx="341049" cy="340318"/>
          </a:xfrm>
        </p:grpSpPr>
        <p:sp>
          <p:nvSpPr>
            <p:cNvPr id="2855" name="Google Shape;2855;p82"/>
            <p:cNvSpPr/>
            <p:nvPr/>
          </p:nvSpPr>
          <p:spPr>
            <a:xfrm>
              <a:off x="2523759" y="4135505"/>
              <a:ext cx="341049" cy="340318"/>
            </a:xfrm>
            <a:custGeom>
              <a:rect b="b" l="l" r="r" t="t"/>
              <a:pathLst>
                <a:path extrusionOk="0" h="10717" w="1074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82"/>
            <p:cNvSpPr/>
            <p:nvPr/>
          </p:nvSpPr>
          <p:spPr>
            <a:xfrm>
              <a:off x="2561547" y="4278815"/>
              <a:ext cx="36709" cy="37058"/>
            </a:xfrm>
            <a:custGeom>
              <a:rect b="b" l="l" r="r" t="t"/>
              <a:pathLst>
                <a:path extrusionOk="0" h="1167" w="1156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7" name="Google Shape;2857;p82"/>
          <p:cNvGrpSpPr/>
          <p:nvPr/>
        </p:nvGrpSpPr>
        <p:grpSpPr>
          <a:xfrm>
            <a:off x="3040603" y="4130360"/>
            <a:ext cx="392079" cy="350353"/>
            <a:chOff x="3040603" y="4130360"/>
            <a:chExt cx="392079" cy="350353"/>
          </a:xfrm>
        </p:grpSpPr>
        <p:sp>
          <p:nvSpPr>
            <p:cNvPr id="2858" name="Google Shape;2858;p82"/>
            <p:cNvSpPr/>
            <p:nvPr/>
          </p:nvSpPr>
          <p:spPr>
            <a:xfrm>
              <a:off x="3081059" y="4144523"/>
              <a:ext cx="62780" cy="66241"/>
            </a:xfrm>
            <a:custGeom>
              <a:rect b="b" l="l" r="r" t="t"/>
              <a:pathLst>
                <a:path extrusionOk="0" h="2086" w="1977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82"/>
            <p:cNvSpPr/>
            <p:nvPr/>
          </p:nvSpPr>
          <p:spPr>
            <a:xfrm>
              <a:off x="3040603" y="4192981"/>
              <a:ext cx="58620" cy="55222"/>
            </a:xfrm>
            <a:custGeom>
              <a:rect b="b" l="l" r="r" t="t"/>
              <a:pathLst>
                <a:path extrusionOk="0" h="1739" w="1846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82"/>
            <p:cNvSpPr/>
            <p:nvPr/>
          </p:nvSpPr>
          <p:spPr>
            <a:xfrm>
              <a:off x="3147967" y="4130360"/>
              <a:ext cx="55984" cy="69067"/>
            </a:xfrm>
            <a:custGeom>
              <a:rect b="b" l="l" r="r" t="t"/>
              <a:pathLst>
                <a:path extrusionOk="0" h="2175" w="1763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82"/>
            <p:cNvSpPr/>
            <p:nvPr/>
          </p:nvSpPr>
          <p:spPr>
            <a:xfrm>
              <a:off x="3205443" y="4158082"/>
              <a:ext cx="52586" cy="59890"/>
            </a:xfrm>
            <a:custGeom>
              <a:rect b="b" l="l" r="r" t="t"/>
              <a:pathLst>
                <a:path extrusionOk="0" h="1886" w="1656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82"/>
            <p:cNvSpPr/>
            <p:nvPr/>
          </p:nvSpPr>
          <p:spPr>
            <a:xfrm>
              <a:off x="3092777" y="4212002"/>
              <a:ext cx="144453" cy="102759"/>
            </a:xfrm>
            <a:custGeom>
              <a:rect b="b" l="l" r="r" t="t"/>
              <a:pathLst>
                <a:path extrusionOk="0" h="3236" w="4549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82"/>
            <p:cNvSpPr/>
            <p:nvPr/>
          </p:nvSpPr>
          <p:spPr>
            <a:xfrm>
              <a:off x="3283307" y="4290469"/>
              <a:ext cx="55254" cy="70782"/>
            </a:xfrm>
            <a:custGeom>
              <a:rect b="b" l="l" r="r" t="t"/>
              <a:pathLst>
                <a:path extrusionOk="0" h="2229" w="174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82"/>
            <p:cNvSpPr/>
            <p:nvPr/>
          </p:nvSpPr>
          <p:spPr>
            <a:xfrm>
              <a:off x="3221702" y="4306728"/>
              <a:ext cx="54460" cy="62462"/>
            </a:xfrm>
            <a:custGeom>
              <a:rect b="b" l="l" r="r" t="t"/>
              <a:pathLst>
                <a:path extrusionOk="0" h="1967" w="1715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82"/>
            <p:cNvSpPr/>
            <p:nvPr/>
          </p:nvSpPr>
          <p:spPr>
            <a:xfrm>
              <a:off x="3333606" y="4316667"/>
              <a:ext cx="66940" cy="62748"/>
            </a:xfrm>
            <a:custGeom>
              <a:rect b="b" l="l" r="r" t="t"/>
              <a:pathLst>
                <a:path extrusionOk="0" h="1976" w="2108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82"/>
            <p:cNvSpPr/>
            <p:nvPr/>
          </p:nvSpPr>
          <p:spPr>
            <a:xfrm>
              <a:off x="3371046" y="4372587"/>
              <a:ext cx="61636" cy="51792"/>
            </a:xfrm>
            <a:custGeom>
              <a:rect b="b" l="l" r="r" t="t"/>
              <a:pathLst>
                <a:path extrusionOk="0" h="1631" w="1941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82"/>
            <p:cNvSpPr/>
            <p:nvPr/>
          </p:nvSpPr>
          <p:spPr>
            <a:xfrm>
              <a:off x="3227735" y="4370904"/>
              <a:ext cx="142961" cy="109809"/>
            </a:xfrm>
            <a:custGeom>
              <a:rect b="b" l="l" r="r" t="t"/>
              <a:pathLst>
                <a:path extrusionOk="0" h="3458" w="4502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8" name="Google Shape;2868;p82"/>
          <p:cNvGrpSpPr/>
          <p:nvPr/>
        </p:nvGrpSpPr>
        <p:grpSpPr>
          <a:xfrm>
            <a:off x="3662144" y="4135505"/>
            <a:ext cx="232955" cy="340318"/>
            <a:chOff x="3662144" y="4135505"/>
            <a:chExt cx="232955" cy="340318"/>
          </a:xfrm>
        </p:grpSpPr>
        <p:sp>
          <p:nvSpPr>
            <p:cNvPr id="2869" name="Google Shape;2869;p82"/>
            <p:cNvSpPr/>
            <p:nvPr/>
          </p:nvSpPr>
          <p:spPr>
            <a:xfrm>
              <a:off x="3662144" y="4135505"/>
              <a:ext cx="163761" cy="340318"/>
            </a:xfrm>
            <a:custGeom>
              <a:rect b="b" l="l" r="r" t="t"/>
              <a:pathLst>
                <a:path extrusionOk="0" h="10717" w="5157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82"/>
            <p:cNvSpPr/>
            <p:nvPr/>
          </p:nvSpPr>
          <p:spPr>
            <a:xfrm>
              <a:off x="3689771" y="4162719"/>
              <a:ext cx="109650" cy="285859"/>
            </a:xfrm>
            <a:custGeom>
              <a:rect b="b" l="l" r="r" t="t"/>
              <a:pathLst>
                <a:path extrusionOk="0" h="9002" w="3453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82"/>
            <p:cNvSpPr/>
            <p:nvPr/>
          </p:nvSpPr>
          <p:spPr>
            <a:xfrm>
              <a:off x="3838352" y="4182375"/>
              <a:ext cx="56746" cy="94947"/>
            </a:xfrm>
            <a:custGeom>
              <a:rect b="b" l="l" r="r" t="t"/>
              <a:pathLst>
                <a:path extrusionOk="0" h="2990" w="1787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82"/>
            <p:cNvSpPr/>
            <p:nvPr/>
          </p:nvSpPr>
          <p:spPr>
            <a:xfrm>
              <a:off x="3813012" y="4151763"/>
              <a:ext cx="32930" cy="32930"/>
            </a:xfrm>
            <a:custGeom>
              <a:rect b="b" l="l" r="r" t="t"/>
              <a:pathLst>
                <a:path extrusionOk="0" h="1037" w="1037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3" name="Google Shape;2873;p82"/>
          <p:cNvGrpSpPr/>
          <p:nvPr/>
        </p:nvGrpSpPr>
        <p:grpSpPr>
          <a:xfrm>
            <a:off x="4149138" y="4121151"/>
            <a:ext cx="344065" cy="368644"/>
            <a:chOff x="4149138" y="4121151"/>
            <a:chExt cx="344065" cy="368644"/>
          </a:xfrm>
        </p:grpSpPr>
        <p:sp>
          <p:nvSpPr>
            <p:cNvPr id="2874" name="Google Shape;2874;p82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82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82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82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82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82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82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82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82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82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82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82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6" name="Google Shape;2886;p82"/>
          <p:cNvSpPr/>
          <p:nvPr/>
        </p:nvSpPr>
        <p:spPr>
          <a:xfrm>
            <a:off x="4692054" y="4135409"/>
            <a:ext cx="344097" cy="340033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7" name="Google Shape;2887;p82"/>
          <p:cNvGrpSpPr/>
          <p:nvPr/>
        </p:nvGrpSpPr>
        <p:grpSpPr>
          <a:xfrm>
            <a:off x="5206262" y="4174817"/>
            <a:ext cx="397763" cy="262804"/>
            <a:chOff x="5206262" y="4174817"/>
            <a:chExt cx="397763" cy="262804"/>
          </a:xfrm>
        </p:grpSpPr>
        <p:sp>
          <p:nvSpPr>
            <p:cNvPr id="2888" name="Google Shape;2888;p82"/>
            <p:cNvSpPr/>
            <p:nvPr/>
          </p:nvSpPr>
          <p:spPr>
            <a:xfrm>
              <a:off x="5206262" y="4177104"/>
              <a:ext cx="397763" cy="260518"/>
            </a:xfrm>
            <a:custGeom>
              <a:rect b="b" l="l" r="r" t="t"/>
              <a:pathLst>
                <a:path extrusionOk="0" h="8204" w="12526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82"/>
            <p:cNvSpPr/>
            <p:nvPr/>
          </p:nvSpPr>
          <p:spPr>
            <a:xfrm>
              <a:off x="5434231" y="4174817"/>
              <a:ext cx="167539" cy="70369"/>
            </a:xfrm>
            <a:custGeom>
              <a:rect b="b" l="l" r="r" t="t"/>
              <a:pathLst>
                <a:path extrusionOk="0" h="2216" w="5276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82"/>
            <p:cNvSpPr/>
            <p:nvPr/>
          </p:nvSpPr>
          <p:spPr>
            <a:xfrm>
              <a:off x="5360877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82"/>
            <p:cNvSpPr/>
            <p:nvPr/>
          </p:nvSpPr>
          <p:spPr>
            <a:xfrm>
              <a:off x="5329503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82"/>
            <p:cNvSpPr/>
            <p:nvPr/>
          </p:nvSpPr>
          <p:spPr>
            <a:xfrm>
              <a:off x="5298511" y="4299202"/>
              <a:ext cx="14766" cy="15179"/>
            </a:xfrm>
            <a:custGeom>
              <a:rect b="b" l="l" r="r" t="t"/>
              <a:pathLst>
                <a:path extrusionOk="0" h="478" w="465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82"/>
            <p:cNvSpPr/>
            <p:nvPr/>
          </p:nvSpPr>
          <p:spPr>
            <a:xfrm>
              <a:off x="5267137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82"/>
            <p:cNvSpPr/>
            <p:nvPr/>
          </p:nvSpPr>
          <p:spPr>
            <a:xfrm>
              <a:off x="5492470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5" name="Google Shape;2895;p82"/>
          <p:cNvGrpSpPr/>
          <p:nvPr/>
        </p:nvGrpSpPr>
        <p:grpSpPr>
          <a:xfrm>
            <a:off x="5727616" y="4204699"/>
            <a:ext cx="440505" cy="290018"/>
            <a:chOff x="5727616" y="4204699"/>
            <a:chExt cx="440505" cy="290018"/>
          </a:xfrm>
        </p:grpSpPr>
        <p:sp>
          <p:nvSpPr>
            <p:cNvPr id="2896" name="Google Shape;2896;p82"/>
            <p:cNvSpPr/>
            <p:nvPr/>
          </p:nvSpPr>
          <p:spPr>
            <a:xfrm>
              <a:off x="5727616" y="4204699"/>
              <a:ext cx="440505" cy="290018"/>
            </a:xfrm>
            <a:custGeom>
              <a:rect b="b" l="l" r="r" t="t"/>
              <a:pathLst>
                <a:path extrusionOk="0" h="9133" w="13872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82"/>
            <p:cNvSpPr/>
            <p:nvPr/>
          </p:nvSpPr>
          <p:spPr>
            <a:xfrm>
              <a:off x="5779789" y="4416409"/>
              <a:ext cx="52205" cy="51475"/>
            </a:xfrm>
            <a:custGeom>
              <a:rect b="b" l="l" r="r" t="t"/>
              <a:pathLst>
                <a:path extrusionOk="0" h="1621" w="1644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82"/>
            <p:cNvSpPr/>
            <p:nvPr/>
          </p:nvSpPr>
          <p:spPr>
            <a:xfrm>
              <a:off x="6048627" y="4416409"/>
              <a:ext cx="52205" cy="51856"/>
            </a:xfrm>
            <a:custGeom>
              <a:rect b="b" l="l" r="r" t="t"/>
              <a:pathLst>
                <a:path extrusionOk="0" h="1633" w="1644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82"/>
            <p:cNvSpPr/>
            <p:nvPr/>
          </p:nvSpPr>
          <p:spPr>
            <a:xfrm>
              <a:off x="6000995" y="4365379"/>
              <a:ext cx="122892" cy="58016"/>
            </a:xfrm>
            <a:custGeom>
              <a:rect b="b" l="l" r="r" t="t"/>
              <a:pathLst>
                <a:path extrusionOk="0" h="1827" w="387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82"/>
            <p:cNvSpPr/>
            <p:nvPr/>
          </p:nvSpPr>
          <p:spPr>
            <a:xfrm>
              <a:off x="5816847" y="4230039"/>
              <a:ext cx="124797" cy="193610"/>
            </a:xfrm>
            <a:custGeom>
              <a:rect b="b" l="l" r="r" t="t"/>
              <a:pathLst>
                <a:path extrusionOk="0" h="6097" w="393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82"/>
            <p:cNvSpPr/>
            <p:nvPr/>
          </p:nvSpPr>
          <p:spPr>
            <a:xfrm>
              <a:off x="5954474" y="4230039"/>
              <a:ext cx="120256" cy="102854"/>
            </a:xfrm>
            <a:custGeom>
              <a:rect b="b" l="l" r="r" t="t"/>
              <a:pathLst>
                <a:path extrusionOk="0" h="3239" w="3787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82"/>
            <p:cNvSpPr/>
            <p:nvPr/>
          </p:nvSpPr>
          <p:spPr>
            <a:xfrm>
              <a:off x="5876198" y="4333243"/>
              <a:ext cx="39376" cy="13274"/>
            </a:xfrm>
            <a:custGeom>
              <a:rect b="b" l="l" r="r" t="t"/>
              <a:pathLst>
                <a:path extrusionOk="0" h="418" w="124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82"/>
            <p:cNvSpPr/>
            <p:nvPr/>
          </p:nvSpPr>
          <p:spPr>
            <a:xfrm>
              <a:off x="5979433" y="4333243"/>
              <a:ext cx="39344" cy="13274"/>
            </a:xfrm>
            <a:custGeom>
              <a:rect b="b" l="l" r="r" t="t"/>
              <a:pathLst>
                <a:path extrusionOk="0" h="418" w="1239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4" name="Google Shape;2904;p82"/>
          <p:cNvGrpSpPr/>
          <p:nvPr/>
        </p:nvGrpSpPr>
        <p:grpSpPr>
          <a:xfrm>
            <a:off x="6410063" y="4135124"/>
            <a:ext cx="159950" cy="364516"/>
            <a:chOff x="6410063" y="4135124"/>
            <a:chExt cx="159950" cy="364516"/>
          </a:xfrm>
        </p:grpSpPr>
        <p:sp>
          <p:nvSpPr>
            <p:cNvPr id="2905" name="Google Shape;2905;p82"/>
            <p:cNvSpPr/>
            <p:nvPr/>
          </p:nvSpPr>
          <p:spPr>
            <a:xfrm>
              <a:off x="6493991" y="4299202"/>
              <a:ext cx="36328" cy="200438"/>
            </a:xfrm>
            <a:custGeom>
              <a:rect b="b" l="l" r="r" t="t"/>
              <a:pathLst>
                <a:path extrusionOk="0" h="6312" w="1144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82"/>
            <p:cNvSpPr/>
            <p:nvPr/>
          </p:nvSpPr>
          <p:spPr>
            <a:xfrm>
              <a:off x="6454297" y="4135124"/>
              <a:ext cx="71099" cy="71131"/>
            </a:xfrm>
            <a:custGeom>
              <a:rect b="b" l="l" r="r" t="t"/>
              <a:pathLst>
                <a:path extrusionOk="0" h="2240" w="2239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82"/>
            <p:cNvSpPr/>
            <p:nvPr/>
          </p:nvSpPr>
          <p:spPr>
            <a:xfrm>
              <a:off x="6410063" y="4252712"/>
              <a:ext cx="94566" cy="246927"/>
            </a:xfrm>
            <a:custGeom>
              <a:rect b="b" l="l" r="r" t="t"/>
              <a:pathLst>
                <a:path extrusionOk="0" h="7776" w="2978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82"/>
            <p:cNvSpPr/>
            <p:nvPr/>
          </p:nvSpPr>
          <p:spPr>
            <a:xfrm>
              <a:off x="6410063" y="4212638"/>
              <a:ext cx="159950" cy="150519"/>
            </a:xfrm>
            <a:custGeom>
              <a:rect b="b" l="l" r="r" t="t"/>
              <a:pathLst>
                <a:path extrusionOk="0" h="4740" w="5037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9" name="Google Shape;2909;p82"/>
          <p:cNvGrpSpPr/>
          <p:nvPr/>
        </p:nvGrpSpPr>
        <p:grpSpPr>
          <a:xfrm>
            <a:off x="6924652" y="4135505"/>
            <a:ext cx="214378" cy="364135"/>
            <a:chOff x="6924652" y="4135505"/>
            <a:chExt cx="214378" cy="364135"/>
          </a:xfrm>
        </p:grpSpPr>
        <p:sp>
          <p:nvSpPr>
            <p:cNvPr id="2910" name="Google Shape;2910;p82"/>
            <p:cNvSpPr/>
            <p:nvPr/>
          </p:nvSpPr>
          <p:spPr>
            <a:xfrm>
              <a:off x="6996482" y="4135505"/>
              <a:ext cx="70718" cy="71099"/>
            </a:xfrm>
            <a:custGeom>
              <a:rect b="b" l="l" r="r" t="t"/>
              <a:pathLst>
                <a:path extrusionOk="0" h="2239" w="2227">
                  <a:moveTo>
                    <a:pt x="1119" y="346"/>
                  </a:moveTo>
                  <a:cubicBezTo>
                    <a:pt x="1548" y="346"/>
                    <a:pt x="1893" y="691"/>
                    <a:pt x="1893" y="1120"/>
                  </a:cubicBezTo>
                  <a:cubicBezTo>
                    <a:pt x="1893" y="1548"/>
                    <a:pt x="1548" y="1894"/>
                    <a:pt x="1119" y="1894"/>
                  </a:cubicBezTo>
                  <a:cubicBezTo>
                    <a:pt x="679" y="1894"/>
                    <a:pt x="345" y="1548"/>
                    <a:pt x="345" y="1120"/>
                  </a:cubicBezTo>
                  <a:cubicBezTo>
                    <a:pt x="345" y="691"/>
                    <a:pt x="703" y="346"/>
                    <a:pt x="1119" y="346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12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82"/>
            <p:cNvSpPr/>
            <p:nvPr/>
          </p:nvSpPr>
          <p:spPr>
            <a:xfrm>
              <a:off x="7018012" y="4345183"/>
              <a:ext cx="88882" cy="154456"/>
            </a:xfrm>
            <a:custGeom>
              <a:rect b="b" l="l" r="r" t="t"/>
              <a:pathLst>
                <a:path extrusionOk="0" h="4864" w="2799">
                  <a:moveTo>
                    <a:pt x="2293" y="0"/>
                  </a:moveTo>
                  <a:cubicBezTo>
                    <a:pt x="2280" y="0"/>
                    <a:pt x="2266" y="2"/>
                    <a:pt x="2251" y="6"/>
                  </a:cubicBezTo>
                  <a:cubicBezTo>
                    <a:pt x="2168" y="41"/>
                    <a:pt x="2108" y="125"/>
                    <a:pt x="2132" y="220"/>
                  </a:cubicBezTo>
                  <a:lnTo>
                    <a:pt x="2358" y="1077"/>
                  </a:lnTo>
                  <a:lnTo>
                    <a:pt x="1549" y="1077"/>
                  </a:lnTo>
                  <a:cubicBezTo>
                    <a:pt x="1465" y="1077"/>
                    <a:pt x="1394" y="1160"/>
                    <a:pt x="1394" y="1244"/>
                  </a:cubicBezTo>
                  <a:lnTo>
                    <a:pt x="1394" y="4280"/>
                  </a:lnTo>
                  <a:cubicBezTo>
                    <a:pt x="1394" y="4411"/>
                    <a:pt x="1287" y="4518"/>
                    <a:pt x="1156" y="4518"/>
                  </a:cubicBezTo>
                  <a:cubicBezTo>
                    <a:pt x="1013" y="4518"/>
                    <a:pt x="918" y="4411"/>
                    <a:pt x="918" y="4280"/>
                  </a:cubicBezTo>
                  <a:lnTo>
                    <a:pt x="918" y="1244"/>
                  </a:lnTo>
                  <a:cubicBezTo>
                    <a:pt x="918" y="1160"/>
                    <a:pt x="834" y="1077"/>
                    <a:pt x="751" y="1077"/>
                  </a:cubicBezTo>
                  <a:lnTo>
                    <a:pt x="168" y="1077"/>
                  </a:lnTo>
                  <a:cubicBezTo>
                    <a:pt x="84" y="1077"/>
                    <a:pt x="1" y="1160"/>
                    <a:pt x="1" y="1244"/>
                  </a:cubicBezTo>
                  <a:lnTo>
                    <a:pt x="1" y="2482"/>
                  </a:lnTo>
                  <a:cubicBezTo>
                    <a:pt x="1" y="2565"/>
                    <a:pt x="84" y="2649"/>
                    <a:pt x="168" y="2649"/>
                  </a:cubicBezTo>
                  <a:cubicBezTo>
                    <a:pt x="263" y="2649"/>
                    <a:pt x="334" y="2565"/>
                    <a:pt x="334" y="2482"/>
                  </a:cubicBezTo>
                  <a:lnTo>
                    <a:pt x="334" y="1422"/>
                  </a:lnTo>
                  <a:lnTo>
                    <a:pt x="584" y="1422"/>
                  </a:lnTo>
                  <a:lnTo>
                    <a:pt x="584" y="4280"/>
                  </a:lnTo>
                  <a:cubicBezTo>
                    <a:pt x="584" y="4589"/>
                    <a:pt x="834" y="4863"/>
                    <a:pt x="1168" y="4863"/>
                  </a:cubicBezTo>
                  <a:cubicBezTo>
                    <a:pt x="1477" y="4863"/>
                    <a:pt x="1751" y="4601"/>
                    <a:pt x="1751" y="4280"/>
                  </a:cubicBezTo>
                  <a:lnTo>
                    <a:pt x="1751" y="1422"/>
                  </a:lnTo>
                  <a:lnTo>
                    <a:pt x="2608" y="1422"/>
                  </a:lnTo>
                  <a:cubicBezTo>
                    <a:pt x="2715" y="1422"/>
                    <a:pt x="2799" y="1315"/>
                    <a:pt x="2775" y="1208"/>
                  </a:cubicBezTo>
                  <a:lnTo>
                    <a:pt x="2465" y="125"/>
                  </a:lnTo>
                  <a:cubicBezTo>
                    <a:pt x="2435" y="54"/>
                    <a:pt x="2370" y="0"/>
                    <a:pt x="2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82"/>
            <p:cNvSpPr/>
            <p:nvPr/>
          </p:nvSpPr>
          <p:spPr>
            <a:xfrm>
              <a:off x="6948850" y="4212638"/>
              <a:ext cx="190181" cy="149884"/>
            </a:xfrm>
            <a:custGeom>
              <a:rect b="b" l="l" r="r" t="t"/>
              <a:pathLst>
                <a:path extrusionOk="0" h="4720" w="5989">
                  <a:moveTo>
                    <a:pt x="1548" y="0"/>
                  </a:moveTo>
                  <a:cubicBezTo>
                    <a:pt x="917" y="0"/>
                    <a:pt x="369" y="417"/>
                    <a:pt x="179" y="1012"/>
                  </a:cubicBezTo>
                  <a:lnTo>
                    <a:pt x="179" y="1024"/>
                  </a:lnTo>
                  <a:lnTo>
                    <a:pt x="24" y="1596"/>
                  </a:lnTo>
                  <a:cubicBezTo>
                    <a:pt x="0" y="1679"/>
                    <a:pt x="60" y="1774"/>
                    <a:pt x="143" y="1798"/>
                  </a:cubicBezTo>
                  <a:cubicBezTo>
                    <a:pt x="160" y="1805"/>
                    <a:pt x="177" y="1809"/>
                    <a:pt x="194" y="1809"/>
                  </a:cubicBezTo>
                  <a:cubicBezTo>
                    <a:pt x="262" y="1809"/>
                    <a:pt x="329" y="1755"/>
                    <a:pt x="357" y="1679"/>
                  </a:cubicBezTo>
                  <a:lnTo>
                    <a:pt x="500" y="1132"/>
                  </a:lnTo>
                  <a:lnTo>
                    <a:pt x="500" y="1120"/>
                  </a:lnTo>
                  <a:cubicBezTo>
                    <a:pt x="631" y="655"/>
                    <a:pt x="1072" y="334"/>
                    <a:pt x="1548" y="334"/>
                  </a:cubicBezTo>
                  <a:lnTo>
                    <a:pt x="3727" y="334"/>
                  </a:lnTo>
                  <a:cubicBezTo>
                    <a:pt x="4203" y="334"/>
                    <a:pt x="4643" y="655"/>
                    <a:pt x="4774" y="1120"/>
                  </a:cubicBezTo>
                  <a:lnTo>
                    <a:pt x="4774" y="1132"/>
                  </a:lnTo>
                  <a:lnTo>
                    <a:pt x="5596" y="4084"/>
                  </a:lnTo>
                  <a:cubicBezTo>
                    <a:pt x="5620" y="4191"/>
                    <a:pt x="5548" y="4334"/>
                    <a:pt x="5429" y="4382"/>
                  </a:cubicBezTo>
                  <a:cubicBezTo>
                    <a:pt x="5414" y="4385"/>
                    <a:pt x="5398" y="4386"/>
                    <a:pt x="5383" y="4386"/>
                  </a:cubicBezTo>
                  <a:cubicBezTo>
                    <a:pt x="5278" y="4386"/>
                    <a:pt x="5173" y="4319"/>
                    <a:pt x="5132" y="4215"/>
                  </a:cubicBezTo>
                  <a:lnTo>
                    <a:pt x="4382" y="1560"/>
                  </a:lnTo>
                  <a:cubicBezTo>
                    <a:pt x="4346" y="1405"/>
                    <a:pt x="4179" y="1286"/>
                    <a:pt x="4012" y="1286"/>
                  </a:cubicBezTo>
                  <a:cubicBezTo>
                    <a:pt x="3762" y="1286"/>
                    <a:pt x="3572" y="1524"/>
                    <a:pt x="3631" y="1774"/>
                  </a:cubicBezTo>
                  <a:lnTo>
                    <a:pt x="4131" y="3751"/>
                  </a:lnTo>
                  <a:cubicBezTo>
                    <a:pt x="4161" y="3830"/>
                    <a:pt x="4223" y="3876"/>
                    <a:pt x="4298" y="3876"/>
                  </a:cubicBezTo>
                  <a:cubicBezTo>
                    <a:pt x="4313" y="3876"/>
                    <a:pt x="4329" y="3874"/>
                    <a:pt x="4346" y="3870"/>
                  </a:cubicBezTo>
                  <a:cubicBezTo>
                    <a:pt x="4429" y="3834"/>
                    <a:pt x="4489" y="3751"/>
                    <a:pt x="4465" y="3656"/>
                  </a:cubicBezTo>
                  <a:lnTo>
                    <a:pt x="3953" y="1679"/>
                  </a:lnTo>
                  <a:cubicBezTo>
                    <a:pt x="3946" y="1637"/>
                    <a:pt x="3980" y="1607"/>
                    <a:pt x="4012" y="1607"/>
                  </a:cubicBezTo>
                  <a:cubicBezTo>
                    <a:pt x="4034" y="1607"/>
                    <a:pt x="4055" y="1621"/>
                    <a:pt x="4060" y="1655"/>
                  </a:cubicBezTo>
                  <a:lnTo>
                    <a:pt x="4798" y="4299"/>
                  </a:lnTo>
                  <a:cubicBezTo>
                    <a:pt x="4879" y="4552"/>
                    <a:pt x="5116" y="4719"/>
                    <a:pt x="5368" y="4719"/>
                  </a:cubicBezTo>
                  <a:cubicBezTo>
                    <a:pt x="5412" y="4719"/>
                    <a:pt x="5456" y="4714"/>
                    <a:pt x="5501" y="4703"/>
                  </a:cubicBezTo>
                  <a:cubicBezTo>
                    <a:pt x="5810" y="4620"/>
                    <a:pt x="5989" y="4287"/>
                    <a:pt x="5917" y="3989"/>
                  </a:cubicBezTo>
                  <a:lnTo>
                    <a:pt x="5096" y="1024"/>
                  </a:lnTo>
                  <a:lnTo>
                    <a:pt x="5096" y="1012"/>
                  </a:lnTo>
                  <a:cubicBezTo>
                    <a:pt x="4917" y="417"/>
                    <a:pt x="4358" y="0"/>
                    <a:pt x="3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82"/>
            <p:cNvSpPr/>
            <p:nvPr/>
          </p:nvSpPr>
          <p:spPr>
            <a:xfrm>
              <a:off x="6924652" y="4252331"/>
              <a:ext cx="103617" cy="245815"/>
            </a:xfrm>
            <a:custGeom>
              <a:rect b="b" l="l" r="r" t="t"/>
              <a:pathLst>
                <a:path extrusionOk="0" h="7741" w="3263">
                  <a:moveTo>
                    <a:pt x="1988" y="1"/>
                  </a:moveTo>
                  <a:cubicBezTo>
                    <a:pt x="1810" y="1"/>
                    <a:pt x="1667" y="120"/>
                    <a:pt x="1619" y="286"/>
                  </a:cubicBezTo>
                  <a:lnTo>
                    <a:pt x="881" y="2930"/>
                  </a:lnTo>
                  <a:cubicBezTo>
                    <a:pt x="851" y="3030"/>
                    <a:pt x="754" y="3105"/>
                    <a:pt x="645" y="3105"/>
                  </a:cubicBezTo>
                  <a:cubicBezTo>
                    <a:pt x="625" y="3105"/>
                    <a:pt x="604" y="3102"/>
                    <a:pt x="583" y="3096"/>
                  </a:cubicBezTo>
                  <a:cubicBezTo>
                    <a:pt x="464" y="3072"/>
                    <a:pt x="381" y="2930"/>
                    <a:pt x="417" y="2799"/>
                  </a:cubicBezTo>
                  <a:lnTo>
                    <a:pt x="905" y="1048"/>
                  </a:lnTo>
                  <a:cubicBezTo>
                    <a:pt x="941" y="953"/>
                    <a:pt x="881" y="870"/>
                    <a:pt x="786" y="834"/>
                  </a:cubicBezTo>
                  <a:cubicBezTo>
                    <a:pt x="773" y="830"/>
                    <a:pt x="760" y="829"/>
                    <a:pt x="748" y="829"/>
                  </a:cubicBezTo>
                  <a:cubicBezTo>
                    <a:pt x="675" y="829"/>
                    <a:pt x="604" y="882"/>
                    <a:pt x="583" y="953"/>
                  </a:cubicBezTo>
                  <a:lnTo>
                    <a:pt x="83" y="2715"/>
                  </a:lnTo>
                  <a:cubicBezTo>
                    <a:pt x="0" y="3013"/>
                    <a:pt x="191" y="3334"/>
                    <a:pt x="488" y="3406"/>
                  </a:cubicBezTo>
                  <a:cubicBezTo>
                    <a:pt x="541" y="3423"/>
                    <a:pt x="594" y="3430"/>
                    <a:pt x="647" y="3430"/>
                  </a:cubicBezTo>
                  <a:cubicBezTo>
                    <a:pt x="895" y="3430"/>
                    <a:pt x="1132" y="3258"/>
                    <a:pt x="1191" y="3013"/>
                  </a:cubicBezTo>
                  <a:lnTo>
                    <a:pt x="1929" y="358"/>
                  </a:lnTo>
                  <a:cubicBezTo>
                    <a:pt x="1938" y="329"/>
                    <a:pt x="1964" y="315"/>
                    <a:pt x="1988" y="315"/>
                  </a:cubicBezTo>
                  <a:cubicBezTo>
                    <a:pt x="2024" y="315"/>
                    <a:pt x="2057" y="344"/>
                    <a:pt x="2036" y="393"/>
                  </a:cubicBezTo>
                  <a:lnTo>
                    <a:pt x="1083" y="4096"/>
                  </a:lnTo>
                  <a:cubicBezTo>
                    <a:pt x="1060" y="4203"/>
                    <a:pt x="1143" y="4299"/>
                    <a:pt x="1250" y="4299"/>
                  </a:cubicBezTo>
                  <a:lnTo>
                    <a:pt x="2107" y="4299"/>
                  </a:lnTo>
                  <a:lnTo>
                    <a:pt x="2107" y="7156"/>
                  </a:lnTo>
                  <a:cubicBezTo>
                    <a:pt x="2107" y="7478"/>
                    <a:pt x="2346" y="7728"/>
                    <a:pt x="2667" y="7740"/>
                  </a:cubicBezTo>
                  <a:cubicBezTo>
                    <a:pt x="2676" y="7740"/>
                    <a:pt x="2684" y="7740"/>
                    <a:pt x="2693" y="7740"/>
                  </a:cubicBezTo>
                  <a:cubicBezTo>
                    <a:pt x="2922" y="7740"/>
                    <a:pt x="3146" y="7589"/>
                    <a:pt x="3227" y="7371"/>
                  </a:cubicBezTo>
                  <a:cubicBezTo>
                    <a:pt x="3262" y="7311"/>
                    <a:pt x="3262" y="7240"/>
                    <a:pt x="3262" y="7156"/>
                  </a:cubicBezTo>
                  <a:lnTo>
                    <a:pt x="3262" y="6025"/>
                  </a:lnTo>
                  <a:cubicBezTo>
                    <a:pt x="3262" y="5966"/>
                    <a:pt x="3179" y="5894"/>
                    <a:pt x="3096" y="5894"/>
                  </a:cubicBezTo>
                  <a:cubicBezTo>
                    <a:pt x="3000" y="5894"/>
                    <a:pt x="2929" y="5966"/>
                    <a:pt x="2929" y="6061"/>
                  </a:cubicBezTo>
                  <a:lnTo>
                    <a:pt x="2929" y="7192"/>
                  </a:lnTo>
                  <a:cubicBezTo>
                    <a:pt x="2929" y="7323"/>
                    <a:pt x="2810" y="7430"/>
                    <a:pt x="2679" y="7430"/>
                  </a:cubicBezTo>
                  <a:cubicBezTo>
                    <a:pt x="2560" y="7430"/>
                    <a:pt x="2453" y="7311"/>
                    <a:pt x="2453" y="7180"/>
                  </a:cubicBezTo>
                  <a:lnTo>
                    <a:pt x="2453" y="4156"/>
                  </a:lnTo>
                  <a:cubicBezTo>
                    <a:pt x="2453" y="4061"/>
                    <a:pt x="2381" y="3989"/>
                    <a:pt x="2286" y="3989"/>
                  </a:cubicBezTo>
                  <a:lnTo>
                    <a:pt x="1488" y="3989"/>
                  </a:lnTo>
                  <a:lnTo>
                    <a:pt x="2381" y="489"/>
                  </a:lnTo>
                  <a:cubicBezTo>
                    <a:pt x="2441" y="251"/>
                    <a:pt x="2250" y="1"/>
                    <a:pt x="1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4" name="Google Shape;2914;p82"/>
          <p:cNvGrpSpPr/>
          <p:nvPr/>
        </p:nvGrpSpPr>
        <p:grpSpPr>
          <a:xfrm>
            <a:off x="7384751" y="4147984"/>
            <a:ext cx="380012" cy="351274"/>
            <a:chOff x="7384751" y="4147984"/>
            <a:chExt cx="380012" cy="351274"/>
          </a:xfrm>
        </p:grpSpPr>
        <p:sp>
          <p:nvSpPr>
            <p:cNvPr id="2915" name="Google Shape;2915;p82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82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82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82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82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4" name="Google Shape;2924;p83"/>
          <p:cNvGrpSpPr/>
          <p:nvPr/>
        </p:nvGrpSpPr>
        <p:grpSpPr>
          <a:xfrm>
            <a:off x="4814684" y="1191441"/>
            <a:ext cx="745431" cy="718863"/>
            <a:chOff x="4249973" y="1201875"/>
            <a:chExt cx="1958568" cy="1888762"/>
          </a:xfrm>
        </p:grpSpPr>
        <p:sp>
          <p:nvSpPr>
            <p:cNvPr id="2925" name="Google Shape;2925;p83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6" name="Google Shape;2926;p83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2927" name="Google Shape;2927;p83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928" name="Google Shape;2928;p83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9" name="Google Shape;2929;p83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2930" name="Google Shape;2930;p83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931" name="Google Shape;2931;p83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2" name="Google Shape;2932;p83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2933" name="Google Shape;2933;p83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934" name="Google Shape;2934;p83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5" name="Google Shape;2935;p83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2936" name="Google Shape;2936;p83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937" name="Google Shape;2937;p83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8" name="Google Shape;2938;p83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2939" name="Google Shape;2939;p83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940" name="Google Shape;2940;p83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41" name="Google Shape;2941;p83"/>
          <p:cNvGrpSpPr/>
          <p:nvPr/>
        </p:nvGrpSpPr>
        <p:grpSpPr>
          <a:xfrm>
            <a:off x="731057" y="2069890"/>
            <a:ext cx="761767" cy="729896"/>
            <a:chOff x="2657744" y="2337745"/>
            <a:chExt cx="832987" cy="798137"/>
          </a:xfrm>
        </p:grpSpPr>
        <p:sp>
          <p:nvSpPr>
            <p:cNvPr id="2942" name="Google Shape;2942;p83"/>
            <p:cNvSpPr/>
            <p:nvPr/>
          </p:nvSpPr>
          <p:spPr>
            <a:xfrm>
              <a:off x="2812050" y="233774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83"/>
            <p:cNvSpPr/>
            <p:nvPr/>
          </p:nvSpPr>
          <p:spPr>
            <a:xfrm>
              <a:off x="3113181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83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83"/>
            <p:cNvSpPr/>
            <p:nvPr/>
          </p:nvSpPr>
          <p:spPr>
            <a:xfrm>
              <a:off x="2657744" y="2659457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83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83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8" name="Google Shape;2948;p83"/>
          <p:cNvGrpSpPr/>
          <p:nvPr/>
        </p:nvGrpSpPr>
        <p:grpSpPr>
          <a:xfrm>
            <a:off x="3242022" y="2073097"/>
            <a:ext cx="685569" cy="723586"/>
            <a:chOff x="3398134" y="2057755"/>
            <a:chExt cx="704087" cy="743130"/>
          </a:xfrm>
        </p:grpSpPr>
        <p:grpSp>
          <p:nvGrpSpPr>
            <p:cNvPr id="2949" name="Google Shape;2949;p83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2950" name="Google Shape;2950;p83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51" name="Google Shape;2951;p83"/>
              <p:cNvCxnSpPr>
                <a:stCxn id="2950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52" name="Google Shape;2952;p83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2953" name="Google Shape;2953;p83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54" name="Google Shape;2954;p83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55" name="Google Shape;2955;p83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2956" name="Google Shape;2956;p83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57" name="Google Shape;2957;p83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58" name="Google Shape;2958;p83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2959" name="Google Shape;2959;p83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60" name="Google Shape;2960;p83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61" name="Google Shape;2961;p83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2962" name="Google Shape;2962;p83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63" name="Google Shape;2963;p83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964" name="Google Shape;2964;p83"/>
          <p:cNvGrpSpPr/>
          <p:nvPr/>
        </p:nvGrpSpPr>
        <p:grpSpPr>
          <a:xfrm>
            <a:off x="4917244" y="2079792"/>
            <a:ext cx="710153" cy="710153"/>
            <a:chOff x="5007123" y="2079403"/>
            <a:chExt cx="687600" cy="687600"/>
          </a:xfrm>
        </p:grpSpPr>
        <p:sp>
          <p:nvSpPr>
            <p:cNvPr id="2965" name="Google Shape;2965;p83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83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83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83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9" name="Google Shape;2969;p83"/>
          <p:cNvGrpSpPr/>
          <p:nvPr/>
        </p:nvGrpSpPr>
        <p:grpSpPr>
          <a:xfrm>
            <a:off x="5726681" y="2074299"/>
            <a:ext cx="720998" cy="721183"/>
            <a:chOff x="5797446" y="2063053"/>
            <a:chExt cx="698100" cy="698280"/>
          </a:xfrm>
        </p:grpSpPr>
        <p:sp>
          <p:nvSpPr>
            <p:cNvPr id="2970" name="Google Shape;2970;p83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83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83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83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4" name="Google Shape;2974;p83"/>
          <p:cNvGrpSpPr/>
          <p:nvPr/>
        </p:nvGrpSpPr>
        <p:grpSpPr>
          <a:xfrm>
            <a:off x="8171828" y="3719904"/>
            <a:ext cx="280585" cy="673164"/>
            <a:chOff x="8075075" y="3754290"/>
            <a:chExt cx="255612" cy="613194"/>
          </a:xfrm>
        </p:grpSpPr>
        <p:grpSp>
          <p:nvGrpSpPr>
            <p:cNvPr id="2975" name="Google Shape;2975;p83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2976" name="Google Shape;2976;p83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rect b="b" l="l" r="r" t="t"/>
                <a:pathLst>
                  <a:path extrusionOk="0" h="7497" w="16734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83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rect b="b" l="l" r="r" t="t"/>
                <a:pathLst>
                  <a:path extrusionOk="0" h="32649" w="16734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8" name="Google Shape;2978;p83"/>
            <p:cNvSpPr/>
            <p:nvPr/>
          </p:nvSpPr>
          <p:spPr>
            <a:xfrm>
              <a:off x="8107762" y="3782257"/>
              <a:ext cx="190281" cy="19028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9" name="Google Shape;2979;p83"/>
          <p:cNvGrpSpPr/>
          <p:nvPr/>
        </p:nvGrpSpPr>
        <p:grpSpPr>
          <a:xfrm>
            <a:off x="5288887" y="3708700"/>
            <a:ext cx="470352" cy="683745"/>
            <a:chOff x="1697726" y="3244179"/>
            <a:chExt cx="788124" cy="1146069"/>
          </a:xfrm>
        </p:grpSpPr>
        <p:sp>
          <p:nvSpPr>
            <p:cNvPr id="2980" name="Google Shape;2980;p83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83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2" name="Google Shape;2982;p83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3" name="Google Shape;2983;p83"/>
          <p:cNvGrpSpPr/>
          <p:nvPr/>
        </p:nvGrpSpPr>
        <p:grpSpPr>
          <a:xfrm>
            <a:off x="5910037" y="3719902"/>
            <a:ext cx="293891" cy="293845"/>
            <a:chOff x="6134814" y="3754290"/>
            <a:chExt cx="293891" cy="293845"/>
          </a:xfrm>
        </p:grpSpPr>
        <p:sp>
          <p:nvSpPr>
            <p:cNvPr id="2984" name="Google Shape;2984;p83"/>
            <p:cNvSpPr/>
            <p:nvPr/>
          </p:nvSpPr>
          <p:spPr>
            <a:xfrm>
              <a:off x="6134814" y="3754290"/>
              <a:ext cx="293891" cy="293845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83"/>
            <p:cNvSpPr/>
            <p:nvPr/>
          </p:nvSpPr>
          <p:spPr>
            <a:xfrm>
              <a:off x="6147232" y="3764860"/>
              <a:ext cx="118946" cy="107337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6" name="Google Shape;2986;p83"/>
          <p:cNvGrpSpPr/>
          <p:nvPr/>
        </p:nvGrpSpPr>
        <p:grpSpPr>
          <a:xfrm>
            <a:off x="5910037" y="4098574"/>
            <a:ext cx="293891" cy="293891"/>
            <a:chOff x="6134814" y="4086186"/>
            <a:chExt cx="293891" cy="293891"/>
          </a:xfrm>
        </p:grpSpPr>
        <p:sp>
          <p:nvSpPr>
            <p:cNvPr id="2987" name="Google Shape;2987;p83"/>
            <p:cNvSpPr/>
            <p:nvPr/>
          </p:nvSpPr>
          <p:spPr>
            <a:xfrm>
              <a:off x="6134814" y="4086186"/>
              <a:ext cx="293891" cy="293891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83"/>
            <p:cNvSpPr/>
            <p:nvPr/>
          </p:nvSpPr>
          <p:spPr>
            <a:xfrm>
              <a:off x="6147232" y="4096771"/>
              <a:ext cx="118946" cy="107322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9" name="Google Shape;2989;p83"/>
          <p:cNvSpPr/>
          <p:nvPr/>
        </p:nvSpPr>
        <p:spPr>
          <a:xfrm>
            <a:off x="6948464" y="3719100"/>
            <a:ext cx="609693" cy="673150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cap="flat" cmpd="sng" w="9525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83"/>
          <p:cNvSpPr/>
          <p:nvPr/>
        </p:nvSpPr>
        <p:spPr>
          <a:xfrm rot="10800000">
            <a:off x="6354727" y="3716837"/>
            <a:ext cx="442939" cy="675638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cap="flat" cmpd="sng" w="9525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1" name="Google Shape;2991;p83"/>
          <p:cNvGrpSpPr/>
          <p:nvPr/>
        </p:nvGrpSpPr>
        <p:grpSpPr>
          <a:xfrm>
            <a:off x="7835013" y="2927266"/>
            <a:ext cx="622883" cy="621944"/>
            <a:chOff x="1187048" y="238125"/>
            <a:chExt cx="5256397" cy="5248476"/>
          </a:xfrm>
        </p:grpSpPr>
        <p:sp>
          <p:nvSpPr>
            <p:cNvPr id="2992" name="Google Shape;2992;p83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83"/>
            <p:cNvSpPr/>
            <p:nvPr/>
          </p:nvSpPr>
          <p:spPr>
            <a:xfrm>
              <a:off x="1187048" y="2289901"/>
              <a:ext cx="2628362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83"/>
            <p:cNvSpPr/>
            <p:nvPr/>
          </p:nvSpPr>
          <p:spPr>
            <a:xfrm>
              <a:off x="3812708" y="244502"/>
              <a:ext cx="2628650" cy="3170611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83"/>
            <p:cNvSpPr/>
            <p:nvPr/>
          </p:nvSpPr>
          <p:spPr>
            <a:xfrm>
              <a:off x="3244845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6" name="Google Shape;2996;p83"/>
          <p:cNvGrpSpPr/>
          <p:nvPr/>
        </p:nvGrpSpPr>
        <p:grpSpPr>
          <a:xfrm>
            <a:off x="2292118" y="2936875"/>
            <a:ext cx="1310987" cy="612407"/>
            <a:chOff x="238125" y="1188750"/>
            <a:chExt cx="7140450" cy="3335550"/>
          </a:xfrm>
        </p:grpSpPr>
        <p:sp>
          <p:nvSpPr>
            <p:cNvPr id="2997" name="Google Shape;2997;p83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83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83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83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83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2" name="Google Shape;3002;p83"/>
          <p:cNvGrpSpPr/>
          <p:nvPr/>
        </p:nvGrpSpPr>
        <p:grpSpPr>
          <a:xfrm>
            <a:off x="6617990" y="2927430"/>
            <a:ext cx="1110299" cy="621702"/>
            <a:chOff x="238125" y="1335475"/>
            <a:chExt cx="5418735" cy="3034175"/>
          </a:xfrm>
        </p:grpSpPr>
        <p:sp>
          <p:nvSpPr>
            <p:cNvPr id="3003" name="Google Shape;3003;p83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3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83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6" name="Google Shape;3006;p83"/>
          <p:cNvGrpSpPr/>
          <p:nvPr/>
        </p:nvGrpSpPr>
        <p:grpSpPr>
          <a:xfrm>
            <a:off x="5435649" y="2924327"/>
            <a:ext cx="1074451" cy="627181"/>
            <a:chOff x="5359127" y="2910889"/>
            <a:chExt cx="1097723" cy="640831"/>
          </a:xfrm>
        </p:grpSpPr>
        <p:grpSp>
          <p:nvGrpSpPr>
            <p:cNvPr id="3007" name="Google Shape;3007;p83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3008" name="Google Shape;3008;p83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009" name="Google Shape;3009;p83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3010" name="Google Shape;3010;p83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3011" name="Google Shape;3011;p83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012" name="Google Shape;3012;p83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3013" name="Google Shape;3013;p83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3014" name="Google Shape;3014;p83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015" name="Google Shape;3015;p83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3016" name="Google Shape;3016;p83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3017" name="Google Shape;3017;p83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018" name="Google Shape;3018;p83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3019" name="Google Shape;3019;p83"/>
          <p:cNvGrpSpPr/>
          <p:nvPr/>
        </p:nvGrpSpPr>
        <p:grpSpPr>
          <a:xfrm>
            <a:off x="7586863" y="2075038"/>
            <a:ext cx="874976" cy="719600"/>
            <a:chOff x="7608988" y="2093194"/>
            <a:chExt cx="817276" cy="672147"/>
          </a:xfrm>
        </p:grpSpPr>
        <p:cxnSp>
          <p:nvCxnSpPr>
            <p:cNvPr id="3020" name="Google Shape;3020;p83"/>
            <p:cNvCxnSpPr/>
            <p:nvPr/>
          </p:nvCxnSpPr>
          <p:spPr>
            <a:xfrm flipH="1" rot="5400000">
              <a:off x="7620257" y="213649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1" name="Google Shape;3021;p83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2" name="Google Shape;3022;p83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3" name="Google Shape;3023;p83"/>
            <p:cNvCxnSpPr/>
            <p:nvPr/>
          </p:nvCxnSpPr>
          <p:spPr>
            <a:xfrm flipH="1" rot="-5400000">
              <a:off x="8285120" y="264474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4" name="Google Shape;3024;p83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5" name="Google Shape;3025;p83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26" name="Google Shape;3026;p83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3027" name="Google Shape;3027;p83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3028" name="Google Shape;3028;p83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9" name="Google Shape;3029;p83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0" name="Google Shape;3030;p83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1" name="Google Shape;3031;p83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2" name="Google Shape;3032;p83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3" name="Google Shape;3033;p83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4" name="Google Shape;3034;p83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35" name="Google Shape;3035;p83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3036" name="Google Shape;3036;p83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7" name="Google Shape;3037;p83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8" name="Google Shape;3038;p83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9" name="Google Shape;3039;p83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0" name="Google Shape;3040;p83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1" name="Google Shape;3041;p83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2" name="Google Shape;3042;p83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043" name="Google Shape;3043;p83"/>
          <p:cNvGrpSpPr/>
          <p:nvPr/>
        </p:nvGrpSpPr>
        <p:grpSpPr>
          <a:xfrm>
            <a:off x="4031299" y="1191441"/>
            <a:ext cx="712557" cy="785901"/>
            <a:chOff x="4206459" y="1191441"/>
            <a:chExt cx="712557" cy="785901"/>
          </a:xfrm>
        </p:grpSpPr>
        <p:sp>
          <p:nvSpPr>
            <p:cNvPr id="3044" name="Google Shape;3044;p83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83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83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83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8" name="Google Shape;3048;p83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3049" name="Google Shape;3049;p83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83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83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83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3" name="Google Shape;3053;p83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054" name="Google Shape;3054;p83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83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83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83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8" name="Google Shape;3058;p83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059" name="Google Shape;3059;p83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83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83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83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3" name="Google Shape;3063;p83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64" name="Google Shape;3064;p83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83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83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83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68" name="Google Shape;3068;p83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83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83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83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2" name="Google Shape;3072;p83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3073" name="Google Shape;3073;p83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83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83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83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7" name="Google Shape;3077;p83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3078" name="Google Shape;3078;p83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83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83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83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2" name="Google Shape;3082;p83"/>
          <p:cNvGrpSpPr/>
          <p:nvPr/>
        </p:nvGrpSpPr>
        <p:grpSpPr>
          <a:xfrm>
            <a:off x="4026774" y="2074664"/>
            <a:ext cx="791287" cy="720350"/>
            <a:chOff x="267375" y="1071875"/>
            <a:chExt cx="470500" cy="428550"/>
          </a:xfrm>
        </p:grpSpPr>
        <p:sp>
          <p:nvSpPr>
            <p:cNvPr id="3083" name="Google Shape;3083;p83"/>
            <p:cNvSpPr/>
            <p:nvPr/>
          </p:nvSpPr>
          <p:spPr>
            <a:xfrm>
              <a:off x="288350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3"/>
            <p:cNvSpPr/>
            <p:nvPr/>
          </p:nvSpPr>
          <p:spPr>
            <a:xfrm>
              <a:off x="267375" y="1377050"/>
              <a:ext cx="79225" cy="79200"/>
            </a:xfrm>
            <a:custGeom>
              <a:rect b="b" l="l" r="r" t="t"/>
              <a:pathLst>
                <a:path extrusionOk="0" h="3168" w="3169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3"/>
            <p:cNvSpPr/>
            <p:nvPr/>
          </p:nvSpPr>
          <p:spPr>
            <a:xfrm>
              <a:off x="507325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3"/>
            <p:cNvSpPr/>
            <p:nvPr/>
          </p:nvSpPr>
          <p:spPr>
            <a:xfrm>
              <a:off x="658700" y="1377050"/>
              <a:ext cx="79175" cy="79200"/>
            </a:xfrm>
            <a:custGeom>
              <a:rect b="b" l="l" r="r" t="t"/>
              <a:pathLst>
                <a:path extrusionOk="0" h="3168" w="3167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3"/>
            <p:cNvSpPr/>
            <p:nvPr/>
          </p:nvSpPr>
          <p:spPr>
            <a:xfrm>
              <a:off x="507325" y="1071875"/>
              <a:ext cx="209575" cy="209600"/>
            </a:xfrm>
            <a:custGeom>
              <a:rect b="b" l="l" r="r" t="t"/>
              <a:pathLst>
                <a:path extrusionOk="0" h="8384" w="8383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3"/>
            <p:cNvSpPr/>
            <p:nvPr/>
          </p:nvSpPr>
          <p:spPr>
            <a:xfrm>
              <a:off x="658700" y="1116025"/>
              <a:ext cx="79175" cy="79175"/>
            </a:xfrm>
            <a:custGeom>
              <a:rect b="b" l="l" r="r" t="t"/>
              <a:pathLst>
                <a:path extrusionOk="0" h="3167" w="3167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3"/>
            <p:cNvSpPr/>
            <p:nvPr/>
          </p:nvSpPr>
          <p:spPr>
            <a:xfrm>
              <a:off x="288350" y="1071875"/>
              <a:ext cx="209600" cy="209550"/>
            </a:xfrm>
            <a:custGeom>
              <a:rect b="b" l="l" r="r" t="t"/>
              <a:pathLst>
                <a:path extrusionOk="0" h="8382" w="8384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83"/>
            <p:cNvSpPr/>
            <p:nvPr/>
          </p:nvSpPr>
          <p:spPr>
            <a:xfrm>
              <a:off x="267375" y="1116025"/>
              <a:ext cx="79225" cy="79175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1" name="Google Shape;3091;p83"/>
          <p:cNvGrpSpPr/>
          <p:nvPr/>
        </p:nvGrpSpPr>
        <p:grpSpPr>
          <a:xfrm>
            <a:off x="727269" y="3719294"/>
            <a:ext cx="1408444" cy="673166"/>
            <a:chOff x="712664" y="3693287"/>
            <a:chExt cx="1460738" cy="698160"/>
          </a:xfrm>
        </p:grpSpPr>
        <p:grpSp>
          <p:nvGrpSpPr>
            <p:cNvPr id="3092" name="Google Shape;3092;p83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3093" name="Google Shape;3093;p83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rect b="b" l="l" r="r" t="t"/>
                <a:pathLst>
                  <a:path extrusionOk="0" h="13581" w="2716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83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rect b="b" l="l" r="r" t="t"/>
                <a:pathLst>
                  <a:path extrusionOk="0" h="38263" w="5891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83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rect b="b" l="l" r="r" t="t"/>
                <a:pathLst>
                  <a:path extrusionOk="0" h="25222" w="33574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6" name="Google Shape;3096;p83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3097" name="Google Shape;3097;p83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rect b="b" l="l" r="r" t="t"/>
                <a:pathLst>
                  <a:path extrusionOk="0" h="64657" w="148183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83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rect b="b" l="l" r="r" t="t"/>
                <a:pathLst>
                  <a:path extrusionOk="0" h="74043" w="70912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83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rect b="b" l="l" r="r" t="t"/>
                <a:pathLst>
                  <a:path extrusionOk="0" h="73968" w="70651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0" name="Google Shape;3100;p83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3101" name="Google Shape;3101;p83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rect b="b" l="l" r="r" t="t"/>
                <a:pathLst>
                  <a:path extrusionOk="0" h="57312" w="45484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83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rect b="b" l="l" r="r" t="t"/>
                <a:pathLst>
                  <a:path extrusionOk="0" h="71099" w="70567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83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rect b="b" l="l" r="r" t="t"/>
                <a:pathLst>
                  <a:path extrusionOk="0" h="49836" w="75843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83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rect b="b" l="l" r="r" t="t"/>
                <a:pathLst>
                  <a:path extrusionOk="0" h="49767" w="76065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83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rect b="b" l="l" r="r" t="t"/>
                <a:pathLst>
                  <a:path extrusionOk="0" h="71126" w="70657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83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rect b="b" l="l" r="r" t="t"/>
                <a:pathLst>
                  <a:path extrusionOk="0" h="57367" w="45519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7" name="Google Shape;3107;p83"/>
          <p:cNvGrpSpPr/>
          <p:nvPr/>
        </p:nvGrpSpPr>
        <p:grpSpPr>
          <a:xfrm>
            <a:off x="3164985" y="1191441"/>
            <a:ext cx="795485" cy="738831"/>
            <a:chOff x="3348603" y="1236445"/>
            <a:chExt cx="749256" cy="695894"/>
          </a:xfrm>
        </p:grpSpPr>
        <p:grpSp>
          <p:nvGrpSpPr>
            <p:cNvPr id="3108" name="Google Shape;3108;p83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3109" name="Google Shape;3109;p83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83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1" name="Google Shape;3111;p83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3112" name="Google Shape;3112;p83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83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4" name="Google Shape;3114;p83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3115" name="Google Shape;3115;p83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83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7" name="Google Shape;3117;p83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3118" name="Google Shape;3118;p83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83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20" name="Google Shape;3120;p83"/>
          <p:cNvGrpSpPr/>
          <p:nvPr/>
        </p:nvGrpSpPr>
        <p:grpSpPr>
          <a:xfrm>
            <a:off x="2286512" y="3714337"/>
            <a:ext cx="1324924" cy="678083"/>
            <a:chOff x="2413923" y="3711366"/>
            <a:chExt cx="1374117" cy="703260"/>
          </a:xfrm>
        </p:grpSpPr>
        <p:grpSp>
          <p:nvGrpSpPr>
            <p:cNvPr id="3121" name="Google Shape;3121;p83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3122" name="Google Shape;3122;p83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23" name="Google Shape;3123;p83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3124" name="Google Shape;3124;p83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25" name="Google Shape;3125;p83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126" name="Google Shape;3126;p83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3127" name="Google Shape;3127;p83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28" name="Google Shape;3128;p83"/>
                <p:cNvCxnSpPr/>
                <p:nvPr/>
              </p:nvCxnSpPr>
              <p:spPr>
                <a:xfrm flipH="1" rot="10800000">
                  <a:off x="3393053" y="3805664"/>
                  <a:ext cx="198900" cy="780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129" name="Google Shape;3129;p83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3130" name="Google Shape;3130;p83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31" name="Google Shape;3131;p83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132" name="Google Shape;3132;p83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3133" name="Google Shape;3133;p83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34" name="Google Shape;3134;p83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135" name="Google Shape;3135;p83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3136" name="Google Shape;3136;p83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37" name="Google Shape;3137;p83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38" name="Google Shape;3138;p83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3139" name="Google Shape;3139;p83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83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41" name="Google Shape;3141;p83"/>
          <p:cNvGrpSpPr/>
          <p:nvPr/>
        </p:nvGrpSpPr>
        <p:grpSpPr>
          <a:xfrm>
            <a:off x="6410784" y="1264884"/>
            <a:ext cx="1131087" cy="587383"/>
            <a:chOff x="238125" y="999450"/>
            <a:chExt cx="7140700" cy="3708225"/>
          </a:xfrm>
        </p:grpSpPr>
        <p:sp>
          <p:nvSpPr>
            <p:cNvPr id="3142" name="Google Shape;3142;p83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83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83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83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83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83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213B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83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83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83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1" name="Google Shape;3151;p83"/>
          <p:cNvGrpSpPr/>
          <p:nvPr/>
        </p:nvGrpSpPr>
        <p:grpSpPr>
          <a:xfrm>
            <a:off x="3762234" y="3714379"/>
            <a:ext cx="1375854" cy="678131"/>
            <a:chOff x="3913765" y="3641905"/>
            <a:chExt cx="1522805" cy="750560"/>
          </a:xfrm>
        </p:grpSpPr>
        <p:grpSp>
          <p:nvGrpSpPr>
            <p:cNvPr id="3152" name="Google Shape;3152;p83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3153" name="Google Shape;3153;p83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3154" name="Google Shape;3154;p83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rect b="b" l="l" r="r" t="t"/>
                  <a:pathLst>
                    <a:path extrusionOk="0" fill="none" h="9502" w="95012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5" name="Google Shape;3155;p83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rect b="b" l="l" r="r" t="t"/>
                  <a:pathLst>
                    <a:path extrusionOk="0" fill="none" h="38006" w="95012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3156" name="Google Shape;3156;p83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3157" name="Google Shape;3157;p83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rect b="b" l="l" r="r" t="t"/>
                  <a:pathLst>
                    <a:path extrusionOk="0" fill="none" h="9501" w="95015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cap="sq" cmpd="sng" w="9525">
                  <a:solidFill>
                    <a:srgbClr val="A5B7C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8" name="Google Shape;3158;p83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rect b="b" l="l" r="r" t="t"/>
                  <a:pathLst>
                    <a:path extrusionOk="0" fill="none" h="64522" w="95015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DBE2E7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59" name="Google Shape;3159;p83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3160" name="Google Shape;3160;p83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rect b="b" l="l" r="r" t="t"/>
                  <a:pathLst>
                    <a:path extrusionOk="0" fill="none" h="9501" w="95011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1" name="Google Shape;3161;p83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rect b="b" l="l" r="r" t="t"/>
                  <a:pathLst>
                    <a:path extrusionOk="0" fill="none" h="28506" w="95011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62" name="Google Shape;3162;p83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3163" name="Google Shape;3163;p83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rect b="b" l="l" r="r" t="t"/>
                <a:pathLst>
                  <a:path extrusionOk="0" fill="none" h="52832" w="74423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83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rect b="b" l="l" r="r" t="t"/>
                <a:pathLst>
                  <a:path extrusionOk="0" fill="none" h="8578" w="26252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83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rect b="b" l="l" r="r" t="t"/>
                <a:pathLst>
                  <a:path extrusionOk="0" fill="none" h="3585" w="32156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83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rect b="b" l="l" r="r" t="t"/>
                <a:pathLst>
                  <a:path extrusionOk="0" fill="none" h="12327" w="12962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67" name="Google Shape;3167;p83"/>
          <p:cNvGrpSpPr/>
          <p:nvPr/>
        </p:nvGrpSpPr>
        <p:grpSpPr>
          <a:xfrm>
            <a:off x="6546943" y="2074305"/>
            <a:ext cx="940737" cy="721067"/>
            <a:chOff x="6599718" y="2068734"/>
            <a:chExt cx="940737" cy="721067"/>
          </a:xfrm>
        </p:grpSpPr>
        <p:sp>
          <p:nvSpPr>
            <p:cNvPr id="3168" name="Google Shape;3168;p83"/>
            <p:cNvSpPr/>
            <p:nvPr/>
          </p:nvSpPr>
          <p:spPr>
            <a:xfrm>
              <a:off x="7138953" y="2569473"/>
              <a:ext cx="366935" cy="115933"/>
            </a:xfrm>
            <a:custGeom>
              <a:rect b="b" l="l" r="r" t="t"/>
              <a:pathLst>
                <a:path extrusionOk="0" fill="none" h="33338" w="105517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F66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83"/>
            <p:cNvSpPr/>
            <p:nvPr/>
          </p:nvSpPr>
          <p:spPr>
            <a:xfrm>
              <a:off x="6650497" y="2579172"/>
              <a:ext cx="346397" cy="118079"/>
            </a:xfrm>
            <a:custGeom>
              <a:rect b="b" l="l" r="r" t="t"/>
              <a:pathLst>
                <a:path extrusionOk="0" fill="none" h="33955" w="99611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cap="flat" cmpd="sng" w="9525">
              <a:solidFill>
                <a:srgbClr val="DBE3E8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83"/>
            <p:cNvSpPr/>
            <p:nvPr/>
          </p:nvSpPr>
          <p:spPr>
            <a:xfrm>
              <a:off x="7236268" y="2370428"/>
              <a:ext cx="304187" cy="115978"/>
            </a:xfrm>
            <a:custGeom>
              <a:rect b="b" l="l" r="r" t="t"/>
              <a:pathLst>
                <a:path extrusionOk="0" fill="none" h="33351" w="87473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F677B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83"/>
            <p:cNvSpPr/>
            <p:nvPr/>
          </p:nvSpPr>
          <p:spPr>
            <a:xfrm>
              <a:off x="7252744" y="2161243"/>
              <a:ext cx="271454" cy="115982"/>
            </a:xfrm>
            <a:custGeom>
              <a:rect b="b" l="l" r="r" t="t"/>
              <a:pathLst>
                <a:path extrusionOk="0" fill="none" h="33352" w="7806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83"/>
            <p:cNvSpPr/>
            <p:nvPr/>
          </p:nvSpPr>
          <p:spPr>
            <a:xfrm>
              <a:off x="6599718" y="2199610"/>
              <a:ext cx="260051" cy="115978"/>
            </a:xfrm>
            <a:custGeom>
              <a:rect b="b" l="l" r="r" t="t"/>
              <a:pathLst>
                <a:path extrusionOk="0" fill="none" h="33351" w="74781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FA1AF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83"/>
            <p:cNvSpPr/>
            <p:nvPr/>
          </p:nvSpPr>
          <p:spPr>
            <a:xfrm>
              <a:off x="6605967" y="2389697"/>
              <a:ext cx="307727" cy="116023"/>
            </a:xfrm>
            <a:custGeom>
              <a:rect b="b" l="l" r="r" t="t"/>
              <a:pathLst>
                <a:path extrusionOk="0" fill="none" h="33364" w="88491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9D4DC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4" name="Google Shape;3174;p83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3175" name="Google Shape;3175;p83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rect b="b" l="l" r="r" t="t"/>
                <a:pathLst>
                  <a:path extrusionOk="0" fill="none" h="35462" w="53871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F677B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83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rect b="b" l="l" r="r" t="t"/>
                <a:pathLst>
                  <a:path extrusionOk="0" fill="none" h="45188" w="52552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B3C3CE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83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rect b="b" l="l" r="r" t="t"/>
                <a:pathLst>
                  <a:path extrusionOk="0" fill="none" h="35475" w="53883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C9D4DC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83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rect b="b" l="l" r="r" t="t"/>
                <a:pathLst>
                  <a:path extrusionOk="0" fill="none" h="53482" w="43969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DBE3E8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83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rect b="b" l="l" r="r" t="t"/>
                <a:pathLst>
                  <a:path extrusionOk="0" fill="none" h="45188" w="52564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FA1AF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83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rect b="b" l="l" r="r" t="t"/>
                <a:pathLst>
                  <a:path extrusionOk="0" fill="none" h="53469" w="43957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74F66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81" name="Google Shape;3181;p83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3182" name="Google Shape;3182;p83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rect b="b" l="l" r="r" t="t"/>
                  <a:pathLst>
                    <a:path extrusionOk="0" fill="none" h="22632" w="41331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3" name="Google Shape;3183;p83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rect b="b" l="l" r="r" t="t"/>
                  <a:pathLst>
                    <a:path extrusionOk="0" fill="none" h="25522" w="41318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4" name="Google Shape;3184;p83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rect b="b" l="l" r="r" t="t"/>
                  <a:pathLst>
                    <a:path extrusionOk="0" fill="none" h="3658" w="44535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5" name="Google Shape;3185;p83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6" name="Google Shape;3186;p83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7" name="Google Shape;3187;p83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rect b="b" l="l" r="r" t="t"/>
                  <a:pathLst>
                    <a:path extrusionOk="0" fill="none" h="3671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8" name="Google Shape;3188;p83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rect b="b" l="l" r="r" t="t"/>
                  <a:pathLst>
                    <a:path extrusionOk="0" fill="none" h="169592" w="132823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FEFEFE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189" name="Google Shape;3189;p83"/>
          <p:cNvGrpSpPr/>
          <p:nvPr/>
        </p:nvGrpSpPr>
        <p:grpSpPr>
          <a:xfrm>
            <a:off x="2430262" y="2078652"/>
            <a:ext cx="712577" cy="712374"/>
            <a:chOff x="2559249" y="2069323"/>
            <a:chExt cx="685566" cy="685634"/>
          </a:xfrm>
        </p:grpSpPr>
        <p:sp>
          <p:nvSpPr>
            <p:cNvPr id="3190" name="Google Shape;3190;p83"/>
            <p:cNvSpPr/>
            <p:nvPr/>
          </p:nvSpPr>
          <p:spPr>
            <a:xfrm>
              <a:off x="2637836" y="2532965"/>
              <a:ext cx="376180" cy="221993"/>
            </a:xfrm>
            <a:custGeom>
              <a:rect b="b" l="l" r="r" t="t"/>
              <a:pathLst>
                <a:path extrusionOk="0" h="67784" w="114864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83"/>
            <p:cNvSpPr/>
            <p:nvPr/>
          </p:nvSpPr>
          <p:spPr>
            <a:xfrm>
              <a:off x="2910955" y="2421038"/>
              <a:ext cx="327385" cy="318821"/>
            </a:xfrm>
            <a:custGeom>
              <a:rect b="b" l="l" r="r" t="t"/>
              <a:pathLst>
                <a:path extrusionOk="0" h="97350" w="99965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83"/>
            <p:cNvSpPr/>
            <p:nvPr/>
          </p:nvSpPr>
          <p:spPr>
            <a:xfrm>
              <a:off x="3122726" y="2149918"/>
              <a:ext cx="10490" cy="10015"/>
            </a:xfrm>
            <a:custGeom>
              <a:rect b="b" l="l" r="r" t="t"/>
              <a:pathLst>
                <a:path extrusionOk="0" h="3058" w="3203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83"/>
            <p:cNvSpPr/>
            <p:nvPr/>
          </p:nvSpPr>
          <p:spPr>
            <a:xfrm>
              <a:off x="3022956" y="2159929"/>
              <a:ext cx="221858" cy="379216"/>
            </a:xfrm>
            <a:custGeom>
              <a:rect b="b" l="l" r="r" t="t"/>
              <a:pathLst>
                <a:path extrusionOk="0" h="115791" w="67743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83"/>
            <p:cNvSpPr/>
            <p:nvPr/>
          </p:nvSpPr>
          <p:spPr>
            <a:xfrm>
              <a:off x="3001649" y="2257452"/>
              <a:ext cx="4395" cy="2908"/>
            </a:xfrm>
            <a:custGeom>
              <a:rect b="b" l="l" r="r" t="t"/>
              <a:pathLst>
                <a:path extrusionOk="0" h="888" w="1342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83"/>
            <p:cNvSpPr/>
            <p:nvPr/>
          </p:nvSpPr>
          <p:spPr>
            <a:xfrm>
              <a:off x="3006814" y="2260907"/>
              <a:ext cx="504" cy="373"/>
            </a:xfrm>
            <a:custGeom>
              <a:rect b="b" l="l" r="r" t="t"/>
              <a:pathLst>
                <a:path extrusionOk="0" h="114" w="154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83"/>
            <p:cNvSpPr/>
            <p:nvPr/>
          </p:nvSpPr>
          <p:spPr>
            <a:xfrm>
              <a:off x="3007315" y="2261277"/>
              <a:ext cx="15645" cy="12190"/>
            </a:xfrm>
            <a:custGeom>
              <a:rect b="b" l="l" r="r" t="t"/>
              <a:pathLst>
                <a:path extrusionOk="0" h="3722" w="4777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83"/>
            <p:cNvSpPr/>
            <p:nvPr/>
          </p:nvSpPr>
          <p:spPr>
            <a:xfrm>
              <a:off x="3006025" y="2260357"/>
              <a:ext cx="793" cy="553"/>
            </a:xfrm>
            <a:custGeom>
              <a:rect b="b" l="l" r="r" t="t"/>
              <a:pathLst>
                <a:path extrusionOk="0" h="169" w="242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83"/>
            <p:cNvSpPr/>
            <p:nvPr/>
          </p:nvSpPr>
          <p:spPr>
            <a:xfrm>
              <a:off x="2790124" y="2069323"/>
              <a:ext cx="376068" cy="221963"/>
            </a:xfrm>
            <a:custGeom>
              <a:rect b="b" l="l" r="r" t="t"/>
              <a:pathLst>
                <a:path extrusionOk="0" h="67775" w="11483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83"/>
            <p:cNvSpPr/>
            <p:nvPr/>
          </p:nvSpPr>
          <p:spPr>
            <a:xfrm>
              <a:off x="2559328" y="2381300"/>
              <a:ext cx="1294" cy="21877"/>
            </a:xfrm>
            <a:custGeom>
              <a:rect b="b" l="l" r="r" t="t"/>
              <a:pathLst>
                <a:path extrusionOk="0" h="6680" w="395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83"/>
            <p:cNvSpPr/>
            <p:nvPr/>
          </p:nvSpPr>
          <p:spPr>
            <a:xfrm>
              <a:off x="2565429" y="2084349"/>
              <a:ext cx="327628" cy="318828"/>
            </a:xfrm>
            <a:custGeom>
              <a:rect b="b" l="l" r="r" t="t"/>
              <a:pathLst>
                <a:path extrusionOk="0" h="97352" w="100039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83"/>
            <p:cNvSpPr/>
            <p:nvPr/>
          </p:nvSpPr>
          <p:spPr>
            <a:xfrm>
              <a:off x="2560618" y="2347407"/>
              <a:ext cx="4814" cy="33896"/>
            </a:xfrm>
            <a:custGeom>
              <a:rect b="b" l="l" r="r" t="t"/>
              <a:pathLst>
                <a:path extrusionOk="0" h="10350" w="147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83"/>
            <p:cNvSpPr/>
            <p:nvPr/>
          </p:nvSpPr>
          <p:spPr>
            <a:xfrm>
              <a:off x="2559249" y="2285083"/>
              <a:ext cx="222808" cy="417520"/>
            </a:xfrm>
            <a:custGeom>
              <a:rect b="b" l="l" r="r" t="t"/>
              <a:pathLst>
                <a:path extrusionOk="0" h="127487" w="68033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83"/>
          <p:cNvGrpSpPr/>
          <p:nvPr/>
        </p:nvGrpSpPr>
        <p:grpSpPr>
          <a:xfrm>
            <a:off x="7612699" y="1191441"/>
            <a:ext cx="845645" cy="711911"/>
            <a:chOff x="951975" y="315800"/>
            <a:chExt cx="5860325" cy="4933550"/>
          </a:xfrm>
        </p:grpSpPr>
        <p:sp>
          <p:nvSpPr>
            <p:cNvPr id="3204" name="Google Shape;3204;p83"/>
            <p:cNvSpPr/>
            <p:nvPr/>
          </p:nvSpPr>
          <p:spPr>
            <a:xfrm>
              <a:off x="6501500" y="3684025"/>
              <a:ext cx="310800" cy="261200"/>
            </a:xfrm>
            <a:custGeom>
              <a:rect b="b" l="l" r="r" t="t"/>
              <a:pathLst>
                <a:path extrusionOk="0" h="10448" w="12432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83"/>
            <p:cNvSpPr/>
            <p:nvPr/>
          </p:nvSpPr>
          <p:spPr>
            <a:xfrm>
              <a:off x="6501500" y="2945200"/>
              <a:ext cx="310800" cy="261925"/>
            </a:xfrm>
            <a:custGeom>
              <a:rect b="b" l="l" r="r" t="t"/>
              <a:pathLst>
                <a:path extrusionOk="0" h="10477" w="12432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83"/>
            <p:cNvSpPr/>
            <p:nvPr/>
          </p:nvSpPr>
          <p:spPr>
            <a:xfrm>
              <a:off x="6501500" y="2202650"/>
              <a:ext cx="310800" cy="266400"/>
            </a:xfrm>
            <a:custGeom>
              <a:rect b="b" l="l" r="r" t="t"/>
              <a:pathLst>
                <a:path extrusionOk="0" h="10656" w="12432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83"/>
            <p:cNvSpPr/>
            <p:nvPr/>
          </p:nvSpPr>
          <p:spPr>
            <a:xfrm>
              <a:off x="951975" y="3495675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83"/>
            <p:cNvSpPr/>
            <p:nvPr/>
          </p:nvSpPr>
          <p:spPr>
            <a:xfrm>
              <a:off x="951975" y="27576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83"/>
            <p:cNvSpPr/>
            <p:nvPr/>
          </p:nvSpPr>
          <p:spPr>
            <a:xfrm>
              <a:off x="951975" y="20195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83"/>
            <p:cNvSpPr/>
            <p:nvPr/>
          </p:nvSpPr>
          <p:spPr>
            <a:xfrm>
              <a:off x="951975" y="315800"/>
              <a:ext cx="5460750" cy="2719300"/>
            </a:xfrm>
            <a:custGeom>
              <a:rect b="b" l="l" r="r" t="t"/>
              <a:pathLst>
                <a:path extrusionOk="0" fill="none" h="108772" w="21843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83"/>
            <p:cNvSpPr/>
            <p:nvPr/>
          </p:nvSpPr>
          <p:spPr>
            <a:xfrm>
              <a:off x="6501500" y="1464200"/>
              <a:ext cx="310800" cy="261550"/>
            </a:xfrm>
            <a:custGeom>
              <a:rect b="b" l="l" r="r" t="t"/>
              <a:pathLst>
                <a:path extrusionOk="0" h="10462" w="12432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2" name="Google Shape;3212;p83"/>
          <p:cNvGrpSpPr/>
          <p:nvPr/>
        </p:nvGrpSpPr>
        <p:grpSpPr>
          <a:xfrm>
            <a:off x="3709828" y="2927550"/>
            <a:ext cx="1617932" cy="621724"/>
            <a:chOff x="3862800" y="3038525"/>
            <a:chExt cx="1329006" cy="510698"/>
          </a:xfrm>
        </p:grpSpPr>
        <p:sp>
          <p:nvSpPr>
            <p:cNvPr id="3213" name="Google Shape;3213;p83"/>
            <p:cNvSpPr/>
            <p:nvPr/>
          </p:nvSpPr>
          <p:spPr>
            <a:xfrm>
              <a:off x="4185913" y="3040337"/>
              <a:ext cx="71107" cy="143789"/>
            </a:xfrm>
            <a:custGeom>
              <a:rect b="b" l="l" r="r" t="t"/>
              <a:pathLst>
                <a:path extrusionOk="0" h="29770" w="14722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83"/>
            <p:cNvSpPr/>
            <p:nvPr/>
          </p:nvSpPr>
          <p:spPr>
            <a:xfrm>
              <a:off x="3967075" y="3045080"/>
              <a:ext cx="403706" cy="397383"/>
            </a:xfrm>
            <a:custGeom>
              <a:rect b="b" l="l" r="r" t="t"/>
              <a:pathLst>
                <a:path extrusionOk="0" h="82274" w="83583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5" name="Google Shape;3215;p83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3216" name="Google Shape;3216;p83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rect b="b" l="l" r="r" t="t"/>
                <a:pathLst>
                  <a:path extrusionOk="0" fill="none" h="21919" w="12791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83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rect b="b" l="l" r="r" t="t"/>
                <a:pathLst>
                  <a:path extrusionOk="0" fill="none" h="83256" w="83583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8" name="Google Shape;3218;p83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3219" name="Google Shape;3219;p83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rect b="b" l="l" r="r" t="t"/>
                <a:pathLst>
                  <a:path extrusionOk="0" fill="none" h="21428" w="42856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83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rect b="b" l="l" r="r" t="t"/>
                <a:pathLst>
                  <a:path extrusionOk="0" fill="none" h="37948" w="38112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1" name="Google Shape;3221;p83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3222" name="Google Shape;3222;p83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rect b="b" l="l" r="r" t="t"/>
                <a:pathLst>
                  <a:path extrusionOk="0" fill="none" h="23391" w="83093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83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rect b="b" l="l" r="r" t="t"/>
                <a:pathLst>
                  <a:path extrusionOk="0" fill="none" h="61338" w="61502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4" name="Google Shape;3224;p83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3225" name="Google Shape;3225;p83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rect b="b" l="l" r="r" t="t"/>
                <a:pathLst>
                  <a:path extrusionOk="0" fill="none" h="21919" w="17011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83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rect b="b" l="l" r="r" t="t"/>
                <a:pathLst>
                  <a:path extrusionOk="0" fill="none" h="105500" w="105174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27" name="Google Shape;3227;p83"/>
          <p:cNvGrpSpPr/>
          <p:nvPr/>
        </p:nvGrpSpPr>
        <p:grpSpPr>
          <a:xfrm>
            <a:off x="718150" y="1191441"/>
            <a:ext cx="883205" cy="775176"/>
            <a:chOff x="649648" y="271400"/>
            <a:chExt cx="6215377" cy="5455143"/>
          </a:xfrm>
        </p:grpSpPr>
        <p:sp>
          <p:nvSpPr>
            <p:cNvPr id="3228" name="Google Shape;3228;p83"/>
            <p:cNvSpPr/>
            <p:nvPr/>
          </p:nvSpPr>
          <p:spPr>
            <a:xfrm>
              <a:off x="2641907" y="3717593"/>
              <a:ext cx="3573900" cy="2008950"/>
            </a:xfrm>
            <a:custGeom>
              <a:rect b="b" l="l" r="r" t="t"/>
              <a:pathLst>
                <a:path extrusionOk="0" fill="none" h="80358" w="142956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83"/>
            <p:cNvSpPr/>
            <p:nvPr/>
          </p:nvSpPr>
          <p:spPr>
            <a:xfrm>
              <a:off x="1359875" y="2446825"/>
              <a:ext cx="338550" cy="1598275"/>
            </a:xfrm>
            <a:custGeom>
              <a:rect b="b" l="l" r="r" t="t"/>
              <a:pathLst>
                <a:path extrusionOk="0" fill="none" h="63931" w="13542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83"/>
            <p:cNvSpPr/>
            <p:nvPr/>
          </p:nvSpPr>
          <p:spPr>
            <a:xfrm>
              <a:off x="1709500" y="271400"/>
              <a:ext cx="5149975" cy="2519525"/>
            </a:xfrm>
            <a:custGeom>
              <a:rect b="b" l="l" r="r" t="t"/>
              <a:pathLst>
                <a:path extrusionOk="0" fill="none" h="100781" w="205999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83"/>
            <p:cNvSpPr/>
            <p:nvPr/>
          </p:nvSpPr>
          <p:spPr>
            <a:xfrm>
              <a:off x="5965975" y="415700"/>
              <a:ext cx="754750" cy="754750"/>
            </a:xfrm>
            <a:custGeom>
              <a:rect b="b" l="l" r="r" t="t"/>
              <a:pathLst>
                <a:path extrusionOk="0" fill="none" h="30190" w="3019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83"/>
            <p:cNvSpPr/>
            <p:nvPr/>
          </p:nvSpPr>
          <p:spPr>
            <a:xfrm>
              <a:off x="699475" y="2457925"/>
              <a:ext cx="5183275" cy="2647150"/>
            </a:xfrm>
            <a:custGeom>
              <a:rect b="b" l="l" r="r" t="t"/>
              <a:pathLst>
                <a:path extrusionOk="0" fill="none" h="105886" w="207331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83"/>
            <p:cNvSpPr/>
            <p:nvPr/>
          </p:nvSpPr>
          <p:spPr>
            <a:xfrm>
              <a:off x="2075775" y="387950"/>
              <a:ext cx="4012325" cy="2402975"/>
            </a:xfrm>
            <a:custGeom>
              <a:rect b="b" l="l" r="r" t="t"/>
              <a:pathLst>
                <a:path extrusionOk="0" fill="none" h="96119" w="160493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83"/>
            <p:cNvSpPr/>
            <p:nvPr/>
          </p:nvSpPr>
          <p:spPr>
            <a:xfrm>
              <a:off x="649648" y="670971"/>
              <a:ext cx="5183118" cy="4298214"/>
            </a:xfrm>
            <a:custGeom>
              <a:rect b="b" l="l" r="r" t="t"/>
              <a:pathLst>
                <a:path extrusionOk="0" fill="none" h="170260" w="205333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83"/>
            <p:cNvSpPr/>
            <p:nvPr/>
          </p:nvSpPr>
          <p:spPr>
            <a:xfrm>
              <a:off x="1731700" y="1059450"/>
              <a:ext cx="5133325" cy="3762600"/>
            </a:xfrm>
            <a:custGeom>
              <a:rect b="b" l="l" r="r" t="t"/>
              <a:pathLst>
                <a:path extrusionOk="0" fill="none" h="150504" w="205333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83"/>
            <p:cNvSpPr/>
            <p:nvPr/>
          </p:nvSpPr>
          <p:spPr>
            <a:xfrm>
              <a:off x="5965975" y="2912975"/>
              <a:ext cx="754750" cy="754775"/>
            </a:xfrm>
            <a:custGeom>
              <a:rect b="b" l="l" r="r" t="t"/>
              <a:pathLst>
                <a:path extrusionOk="0" fill="none" h="30191" w="3019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83"/>
            <p:cNvSpPr/>
            <p:nvPr/>
          </p:nvSpPr>
          <p:spPr>
            <a:xfrm>
              <a:off x="2453125" y="1464550"/>
              <a:ext cx="2874675" cy="2785900"/>
            </a:xfrm>
            <a:custGeom>
              <a:rect b="b" l="l" r="r" t="t"/>
              <a:pathLst>
                <a:path extrusionOk="0" fill="none" h="111436" w="114987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83"/>
            <p:cNvSpPr/>
            <p:nvPr/>
          </p:nvSpPr>
          <p:spPr>
            <a:xfrm>
              <a:off x="732775" y="4183825"/>
              <a:ext cx="754775" cy="760300"/>
            </a:xfrm>
            <a:custGeom>
              <a:rect b="b" l="l" r="r" t="t"/>
              <a:pathLst>
                <a:path extrusionOk="0" fill="none" h="30412" w="30191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83"/>
            <p:cNvSpPr/>
            <p:nvPr/>
          </p:nvSpPr>
          <p:spPr>
            <a:xfrm>
              <a:off x="732775" y="1669900"/>
              <a:ext cx="754775" cy="754750"/>
            </a:xfrm>
            <a:custGeom>
              <a:rect b="b" l="l" r="r" t="t"/>
              <a:pathLst>
                <a:path extrusionOk="0" fill="none" h="30190" w="30191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0" name="Google Shape;3240;p83"/>
          <p:cNvGrpSpPr/>
          <p:nvPr/>
        </p:nvGrpSpPr>
        <p:grpSpPr>
          <a:xfrm>
            <a:off x="2326452" y="1191441"/>
            <a:ext cx="767704" cy="815489"/>
            <a:chOff x="2499700" y="1135950"/>
            <a:chExt cx="732402" cy="777990"/>
          </a:xfrm>
        </p:grpSpPr>
        <p:grpSp>
          <p:nvGrpSpPr>
            <p:cNvPr id="3241" name="Google Shape;3241;p83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3242" name="Google Shape;3242;p83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rect b="b" l="l" r="r" t="t"/>
                <a:pathLst>
                  <a:path extrusionOk="0" h="56376" w="81559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83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rect b="b" l="l" r="r" t="t"/>
                <a:pathLst>
                  <a:path extrusionOk="0" h="78772" w="63593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83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rect b="b" l="l" r="r" t="t"/>
                <a:pathLst>
                  <a:path extrusionOk="0" h="20593" w="15141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83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rect b="b" l="l" r="r" t="t"/>
                <a:pathLst>
                  <a:path extrusionOk="0" h="14738" w="13325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83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rect b="b" l="l" r="r" t="t"/>
                <a:pathLst>
                  <a:path extrusionOk="0" h="56931" w="53095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83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rect b="b" l="l" r="r" t="t"/>
                <a:pathLst>
                  <a:path extrusionOk="0" h="16555" w="13123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83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rect b="b" l="l" r="r" t="t"/>
                <a:pathLst>
                  <a:path extrusionOk="0" h="67428" w="7833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83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rect b="b" l="l" r="r" t="t"/>
                <a:pathLst>
                  <a:path extrusionOk="0" h="13123" w="27053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83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rect b="b" l="l" r="r" t="t"/>
                <a:pathLst>
                  <a:path extrusionOk="0" h="13325" w="18776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83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rect b="b" l="l" r="r" t="t"/>
                <a:pathLst>
                  <a:path extrusionOk="0" h="50874" w="5794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83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rect b="b" l="l" r="r" t="t"/>
                <a:pathLst>
                  <a:path extrusionOk="0" h="12719" w="21602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83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rect b="b" l="l" r="r" t="t"/>
                <a:pathLst>
                  <a:path extrusionOk="0" h="67227" w="78532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83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rect b="b" l="l" r="r" t="t"/>
                <a:pathLst>
                  <a:path extrusionOk="0" h="28466" w="13931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83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rect b="b" l="l" r="r" t="t"/>
                <a:pathLst>
                  <a:path extrusionOk="0" h="22005" w="13527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83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rect b="b" l="l" r="r" t="t"/>
                <a:pathLst>
                  <a:path extrusionOk="0" h="51076" w="58142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83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rect b="b" l="l" r="r" t="t"/>
                <a:pathLst>
                  <a:path extrusionOk="0" h="22005" w="13729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83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rect b="b" l="l" r="r" t="t"/>
                <a:pathLst>
                  <a:path extrusionOk="0" h="2020" w="607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83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rect b="b" l="l" r="r" t="t"/>
                <a:pathLst>
                  <a:path extrusionOk="0" h="78935" w="63593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83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rect b="b" l="l" r="r" t="t"/>
                <a:pathLst>
                  <a:path extrusionOk="0" h="20391" w="15343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83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rect b="b" l="l" r="r" t="t"/>
                <a:pathLst>
                  <a:path extrusionOk="0" h="14940" w="13527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83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rect b="b" l="l" r="r" t="t"/>
                <a:pathLst>
                  <a:path extrusionOk="0" h="13123" w="26851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83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rect b="b" l="l" r="r" t="t"/>
                <a:pathLst>
                  <a:path extrusionOk="0" h="12921" w="22208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83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rect b="b" l="l" r="r" t="t"/>
                <a:pathLst>
                  <a:path extrusionOk="0" h="16959" w="13325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83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rect b="b" l="l" r="r" t="t"/>
                <a:pathLst>
                  <a:path extrusionOk="0" h="13325" w="18977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83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rect b="b" l="l" r="r" t="t"/>
                <a:pathLst>
                  <a:path extrusionOk="0" h="1" w="203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83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83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rect b="b" l="l" r="r" t="t"/>
                <a:pathLst>
                  <a:path extrusionOk="0" fill="none" h="88020" w="90847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miter lim="20187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9" name="Google Shape;3269;p83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3270" name="Google Shape;3270;p83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rect b="b" l="l" r="r" t="t"/>
                <a:pathLst>
                  <a:path extrusionOk="0" h="7716" w="10285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83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rect b="b" l="l" r="r" t="t"/>
                <a:pathLst>
                  <a:path extrusionOk="0" h="12087" w="4872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83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rect b="b" l="l" r="r" t="t"/>
                <a:pathLst>
                  <a:path extrusionOk="0" h="12116" w="4151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83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rect b="b" l="l" r="r" t="t"/>
                <a:pathLst>
                  <a:path extrusionOk="0" h="7481" w="10427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83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rect b="b" l="l" r="r" t="t"/>
                <a:pathLst>
                  <a:path extrusionOk="0" h="7481" w="10427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75" name="Google Shape;3275;p83"/>
          <p:cNvGrpSpPr/>
          <p:nvPr/>
        </p:nvGrpSpPr>
        <p:grpSpPr>
          <a:xfrm>
            <a:off x="1672184" y="1191441"/>
            <a:ext cx="583439" cy="870229"/>
            <a:chOff x="1716825" y="1121550"/>
            <a:chExt cx="622800" cy="928938"/>
          </a:xfrm>
        </p:grpSpPr>
        <p:grpSp>
          <p:nvGrpSpPr>
            <p:cNvPr id="3276" name="Google Shape;3276;p83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3277" name="Google Shape;3277;p83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278" name="Google Shape;3278;p83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9" name="Google Shape;3279;p83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3280" name="Google Shape;3280;p83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281" name="Google Shape;3281;p83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2" name="Google Shape;3282;p83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3283" name="Google Shape;3283;p83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284" name="Google Shape;3284;p83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5" name="Google Shape;3285;p83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3286" name="Google Shape;3286;p83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287" name="Google Shape;3287;p83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88" name="Google Shape;3288;p83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83"/>
          <p:cNvGrpSpPr/>
          <p:nvPr/>
        </p:nvGrpSpPr>
        <p:grpSpPr>
          <a:xfrm>
            <a:off x="1592007" y="2077763"/>
            <a:ext cx="739072" cy="714152"/>
            <a:chOff x="4334725" y="1355875"/>
            <a:chExt cx="3106650" cy="3001900"/>
          </a:xfrm>
        </p:grpSpPr>
        <p:grpSp>
          <p:nvGrpSpPr>
            <p:cNvPr id="3290" name="Google Shape;3290;p83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3291" name="Google Shape;3291;p83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rect b="b" l="l" r="r" t="t"/>
                <a:pathLst>
                  <a:path extrusionOk="0" h="61942" w="3929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83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rect b="b" l="l" r="r" t="t"/>
                <a:pathLst>
                  <a:path extrusionOk="0" h="63272" w="40436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83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rect b="b" l="l" r="r" t="t"/>
                <a:pathLst>
                  <a:path extrusionOk="0" h="22298" w="71282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4" name="Google Shape;3294;p83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3295" name="Google Shape;3295;p83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rect b="b" l="l" r="r" t="t"/>
                <a:pathLst>
                  <a:path extrusionOk="0" fill="none" h="66637" w="36183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miter lim="245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83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rect b="b" l="l" r="r" t="t"/>
                <a:pathLst>
                  <a:path extrusionOk="0" fill="none" h="52191" w="61885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35D74"/>
                </a:solidFill>
                <a:prstDash val="solid"/>
                <a:miter lim="245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83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rect b="b" l="l" r="r" t="t"/>
                <a:pathLst>
                  <a:path extrusionOk="0" fill="none" h="52208" w="62382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245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98" name="Google Shape;3298;p83"/>
          <p:cNvGrpSpPr/>
          <p:nvPr/>
        </p:nvGrpSpPr>
        <p:grpSpPr>
          <a:xfrm>
            <a:off x="7708956" y="3708534"/>
            <a:ext cx="312074" cy="684173"/>
            <a:chOff x="7645573" y="3754300"/>
            <a:chExt cx="293855" cy="644170"/>
          </a:xfrm>
        </p:grpSpPr>
        <p:sp>
          <p:nvSpPr>
            <p:cNvPr id="3299" name="Google Shape;3299;p83"/>
            <p:cNvSpPr/>
            <p:nvPr/>
          </p:nvSpPr>
          <p:spPr>
            <a:xfrm>
              <a:off x="7645895" y="3855521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83"/>
            <p:cNvSpPr/>
            <p:nvPr/>
          </p:nvSpPr>
          <p:spPr>
            <a:xfrm>
              <a:off x="7645573" y="3754300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1" name="Google Shape;3301;p83"/>
          <p:cNvGrpSpPr/>
          <p:nvPr/>
        </p:nvGrpSpPr>
        <p:grpSpPr>
          <a:xfrm>
            <a:off x="5630944" y="1191441"/>
            <a:ext cx="709011" cy="739359"/>
            <a:chOff x="5830645" y="1256617"/>
            <a:chExt cx="530340" cy="553040"/>
          </a:xfrm>
        </p:grpSpPr>
        <p:grpSp>
          <p:nvGrpSpPr>
            <p:cNvPr id="3302" name="Google Shape;3302;p83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3303" name="Google Shape;3303;p83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83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5" name="Google Shape;3305;p83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3306" name="Google Shape;3306;p83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83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8" name="Google Shape;3308;p83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3309" name="Google Shape;3309;p83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83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1" name="Google Shape;3311;p83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3312" name="Google Shape;3312;p83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83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4" name="Google Shape;3314;p83"/>
            <p:cNvSpPr/>
            <p:nvPr/>
          </p:nvSpPr>
          <p:spPr>
            <a:xfrm>
              <a:off x="5999148" y="1436800"/>
              <a:ext cx="192625" cy="192690"/>
            </a:xfrm>
            <a:custGeom>
              <a:rect b="b" l="l" r="r" t="t"/>
              <a:pathLst>
                <a:path extrusionOk="0" h="2946" w="2945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5" name="Google Shape;3315;p83"/>
          <p:cNvGrpSpPr/>
          <p:nvPr/>
        </p:nvGrpSpPr>
        <p:grpSpPr>
          <a:xfrm>
            <a:off x="732438" y="2927557"/>
            <a:ext cx="1452955" cy="621360"/>
            <a:chOff x="732422" y="2990152"/>
            <a:chExt cx="1337773" cy="572102"/>
          </a:xfrm>
        </p:grpSpPr>
        <p:sp>
          <p:nvSpPr>
            <p:cNvPr id="3316" name="Google Shape;3316;p83"/>
            <p:cNvSpPr/>
            <p:nvPr/>
          </p:nvSpPr>
          <p:spPr>
            <a:xfrm>
              <a:off x="923705" y="3182595"/>
              <a:ext cx="380762" cy="379464"/>
            </a:xfrm>
            <a:custGeom>
              <a:rect b="b" l="l" r="r" t="t"/>
              <a:pathLst>
                <a:path extrusionOk="0" h="33040" w="33153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6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83"/>
            <p:cNvSpPr/>
            <p:nvPr/>
          </p:nvSpPr>
          <p:spPr>
            <a:xfrm>
              <a:off x="1309210" y="3183709"/>
              <a:ext cx="378534" cy="377248"/>
            </a:xfrm>
            <a:custGeom>
              <a:rect b="b" l="l" r="r" t="t"/>
              <a:pathLst>
                <a:path extrusionOk="0" h="32847" w="32959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83"/>
            <p:cNvSpPr/>
            <p:nvPr/>
          </p:nvSpPr>
          <p:spPr>
            <a:xfrm>
              <a:off x="732422" y="2990152"/>
              <a:ext cx="380716" cy="379441"/>
            </a:xfrm>
            <a:custGeom>
              <a:rect b="b" l="l" r="r" t="t"/>
              <a:pathLst>
                <a:path extrusionOk="0" h="33038" w="33149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83"/>
            <p:cNvSpPr/>
            <p:nvPr/>
          </p:nvSpPr>
          <p:spPr>
            <a:xfrm>
              <a:off x="1115837" y="2990152"/>
              <a:ext cx="380728" cy="379430"/>
            </a:xfrm>
            <a:custGeom>
              <a:rect b="b" l="l" r="r" t="t"/>
              <a:pathLst>
                <a:path extrusionOk="0" h="33037" w="3315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83"/>
            <p:cNvSpPr/>
            <p:nvPr/>
          </p:nvSpPr>
          <p:spPr>
            <a:xfrm>
              <a:off x="1691707" y="3184996"/>
              <a:ext cx="378488" cy="377259"/>
            </a:xfrm>
            <a:custGeom>
              <a:rect b="b" l="l" r="r" t="t"/>
              <a:pathLst>
                <a:path extrusionOk="0" h="32848" w="32955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83"/>
            <p:cNvSpPr/>
            <p:nvPr/>
          </p:nvSpPr>
          <p:spPr>
            <a:xfrm>
              <a:off x="1499792" y="2993162"/>
              <a:ext cx="378523" cy="377213"/>
            </a:xfrm>
            <a:custGeom>
              <a:rect b="b" l="l" r="r" t="t"/>
              <a:pathLst>
                <a:path extrusionOk="0" h="32844" w="32958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8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84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8" name="Google Shape;3328;p84"/>
          <p:cNvGrpSpPr/>
          <p:nvPr/>
        </p:nvGrpSpPr>
        <p:grpSpPr>
          <a:xfrm>
            <a:off x="866243" y="2291587"/>
            <a:ext cx="415546" cy="355053"/>
            <a:chOff x="866243" y="2291587"/>
            <a:chExt cx="415546" cy="355053"/>
          </a:xfrm>
        </p:grpSpPr>
        <p:sp>
          <p:nvSpPr>
            <p:cNvPr id="3329" name="Google Shape;3329;p84"/>
            <p:cNvSpPr/>
            <p:nvPr/>
          </p:nvSpPr>
          <p:spPr>
            <a:xfrm>
              <a:off x="1053756" y="2523748"/>
              <a:ext cx="103998" cy="81706"/>
            </a:xfrm>
            <a:custGeom>
              <a:rect b="b" l="l" r="r" t="t"/>
              <a:pathLst>
                <a:path extrusionOk="0" h="2573" w="3275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84"/>
            <p:cNvSpPr/>
            <p:nvPr/>
          </p:nvSpPr>
          <p:spPr>
            <a:xfrm>
              <a:off x="1076461" y="2409176"/>
              <a:ext cx="79419" cy="60525"/>
            </a:xfrm>
            <a:custGeom>
              <a:rect b="b" l="l" r="r" t="t"/>
              <a:pathLst>
                <a:path extrusionOk="0" h="1906" w="2501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84"/>
            <p:cNvSpPr/>
            <p:nvPr/>
          </p:nvSpPr>
          <p:spPr>
            <a:xfrm>
              <a:off x="985324" y="2448488"/>
              <a:ext cx="86628" cy="94185"/>
            </a:xfrm>
            <a:custGeom>
              <a:rect b="b" l="l" r="r" t="t"/>
              <a:pathLst>
                <a:path extrusionOk="0" h="2966" w="2728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84"/>
            <p:cNvSpPr/>
            <p:nvPr/>
          </p:nvSpPr>
          <p:spPr>
            <a:xfrm>
              <a:off x="1014062" y="2472336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84"/>
            <p:cNvSpPr/>
            <p:nvPr/>
          </p:nvSpPr>
          <p:spPr>
            <a:xfrm>
              <a:off x="866243" y="2291587"/>
              <a:ext cx="415546" cy="355053"/>
            </a:xfrm>
            <a:custGeom>
              <a:rect b="b" l="l" r="r" t="t"/>
              <a:pathLst>
                <a:path extrusionOk="0" h="11181" w="13086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4" name="Google Shape;3334;p84"/>
          <p:cNvSpPr/>
          <p:nvPr/>
        </p:nvSpPr>
        <p:spPr>
          <a:xfrm>
            <a:off x="1411794" y="2287808"/>
            <a:ext cx="360356" cy="358831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5" name="Google Shape;3335;p84"/>
          <p:cNvGrpSpPr/>
          <p:nvPr/>
        </p:nvGrpSpPr>
        <p:grpSpPr>
          <a:xfrm>
            <a:off x="1958520" y="2302574"/>
            <a:ext cx="359213" cy="327807"/>
            <a:chOff x="1958520" y="2302574"/>
            <a:chExt cx="359213" cy="327807"/>
          </a:xfrm>
        </p:grpSpPr>
        <p:sp>
          <p:nvSpPr>
            <p:cNvPr id="3336" name="Google Shape;3336;p84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84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84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9" name="Google Shape;3339;p84"/>
          <p:cNvGrpSpPr/>
          <p:nvPr/>
        </p:nvGrpSpPr>
        <p:grpSpPr>
          <a:xfrm>
            <a:off x="2579882" y="2287427"/>
            <a:ext cx="207582" cy="359594"/>
            <a:chOff x="2656082" y="2287427"/>
            <a:chExt cx="207582" cy="359594"/>
          </a:xfrm>
        </p:grpSpPr>
        <p:sp>
          <p:nvSpPr>
            <p:cNvPr id="3340" name="Google Shape;3340;p84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84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84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84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4" name="Google Shape;3344;p84"/>
          <p:cNvGrpSpPr/>
          <p:nvPr/>
        </p:nvGrpSpPr>
        <p:grpSpPr>
          <a:xfrm>
            <a:off x="3049653" y="2321468"/>
            <a:ext cx="362991" cy="290018"/>
            <a:chOff x="3049653" y="2321468"/>
            <a:chExt cx="362991" cy="290018"/>
          </a:xfrm>
        </p:grpSpPr>
        <p:sp>
          <p:nvSpPr>
            <p:cNvPr id="3345" name="Google Shape;3345;p84"/>
            <p:cNvSpPr/>
            <p:nvPr/>
          </p:nvSpPr>
          <p:spPr>
            <a:xfrm>
              <a:off x="3280290" y="2429690"/>
              <a:ext cx="29913" cy="73957"/>
            </a:xfrm>
            <a:custGeom>
              <a:rect b="b" l="l" r="r" t="t"/>
              <a:pathLst>
                <a:path extrusionOk="0" h="2329" w="942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84"/>
            <p:cNvSpPr/>
            <p:nvPr/>
          </p:nvSpPr>
          <p:spPr>
            <a:xfrm>
              <a:off x="3317729" y="2392250"/>
              <a:ext cx="49570" cy="148836"/>
            </a:xfrm>
            <a:custGeom>
              <a:rect b="b" l="l" r="r" t="t"/>
              <a:pathLst>
                <a:path extrusionOk="0" h="4687" w="1561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84"/>
            <p:cNvSpPr/>
            <p:nvPr/>
          </p:nvSpPr>
          <p:spPr>
            <a:xfrm>
              <a:off x="3354406" y="2355954"/>
              <a:ext cx="58239" cy="222317"/>
            </a:xfrm>
            <a:custGeom>
              <a:rect b="b" l="l" r="r" t="t"/>
              <a:pathLst>
                <a:path extrusionOk="0" h="7001" w="1834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84"/>
            <p:cNvSpPr/>
            <p:nvPr/>
          </p:nvSpPr>
          <p:spPr>
            <a:xfrm>
              <a:off x="3049653" y="2321468"/>
              <a:ext cx="210250" cy="290018"/>
            </a:xfrm>
            <a:custGeom>
              <a:rect b="b" l="l" r="r" t="t"/>
              <a:pathLst>
                <a:path extrusionOk="0" h="9133" w="6621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9" name="Google Shape;3349;p84"/>
          <p:cNvGrpSpPr/>
          <p:nvPr/>
        </p:nvGrpSpPr>
        <p:grpSpPr>
          <a:xfrm>
            <a:off x="3564243" y="2289904"/>
            <a:ext cx="422342" cy="355243"/>
            <a:chOff x="3564243" y="2289904"/>
            <a:chExt cx="422342" cy="355243"/>
          </a:xfrm>
        </p:grpSpPr>
        <p:sp>
          <p:nvSpPr>
            <p:cNvPr id="3350" name="Google Shape;3350;p84"/>
            <p:cNvSpPr/>
            <p:nvPr/>
          </p:nvSpPr>
          <p:spPr>
            <a:xfrm>
              <a:off x="3564243" y="2291587"/>
              <a:ext cx="66177" cy="351655"/>
            </a:xfrm>
            <a:custGeom>
              <a:rect b="b" l="l" r="r" t="t"/>
              <a:pathLst>
                <a:path extrusionOk="0" h="11074" w="2084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84"/>
            <p:cNvSpPr/>
            <p:nvPr/>
          </p:nvSpPr>
          <p:spPr>
            <a:xfrm>
              <a:off x="3636835" y="2373674"/>
              <a:ext cx="236702" cy="236289"/>
            </a:xfrm>
            <a:custGeom>
              <a:rect b="b" l="l" r="r" t="t"/>
              <a:pathLst>
                <a:path extrusionOk="0" h="7441" w="7454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84"/>
            <p:cNvSpPr/>
            <p:nvPr/>
          </p:nvSpPr>
          <p:spPr>
            <a:xfrm>
              <a:off x="3685230" y="2324104"/>
              <a:ext cx="237083" cy="235971"/>
            </a:xfrm>
            <a:custGeom>
              <a:rect b="b" l="l" r="r" t="t"/>
              <a:pathLst>
                <a:path extrusionOk="0" h="7431" w="7466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84"/>
            <p:cNvSpPr/>
            <p:nvPr/>
          </p:nvSpPr>
          <p:spPr>
            <a:xfrm>
              <a:off x="3663668" y="2351699"/>
              <a:ext cx="230668" cy="230668"/>
            </a:xfrm>
            <a:custGeom>
              <a:rect b="b" l="l" r="r" t="t"/>
              <a:pathLst>
                <a:path extrusionOk="0" h="7264" w="7264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84"/>
            <p:cNvSpPr/>
            <p:nvPr/>
          </p:nvSpPr>
          <p:spPr>
            <a:xfrm>
              <a:off x="3933998" y="2289904"/>
              <a:ext cx="52586" cy="355243"/>
            </a:xfrm>
            <a:custGeom>
              <a:rect b="b" l="l" r="r" t="t"/>
              <a:pathLst>
                <a:path extrusionOk="0" h="11187" w="1656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5" name="Google Shape;3355;p84"/>
          <p:cNvSpPr/>
          <p:nvPr/>
        </p:nvSpPr>
        <p:spPr>
          <a:xfrm>
            <a:off x="4143835" y="2288189"/>
            <a:ext cx="357688" cy="357339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6" name="Google Shape;3356;p84"/>
          <p:cNvGrpSpPr/>
          <p:nvPr/>
        </p:nvGrpSpPr>
        <p:grpSpPr>
          <a:xfrm>
            <a:off x="4687894" y="2289713"/>
            <a:ext cx="359594" cy="353909"/>
            <a:chOff x="4687894" y="2289713"/>
            <a:chExt cx="359594" cy="353909"/>
          </a:xfrm>
        </p:grpSpPr>
        <p:sp>
          <p:nvSpPr>
            <p:cNvPr id="3357" name="Google Shape;3357;p84"/>
            <p:cNvSpPr/>
            <p:nvPr/>
          </p:nvSpPr>
          <p:spPr>
            <a:xfrm>
              <a:off x="4955207" y="2477227"/>
              <a:ext cx="34041" cy="22356"/>
            </a:xfrm>
            <a:custGeom>
              <a:rect b="b" l="l" r="r" t="t"/>
              <a:pathLst>
                <a:path extrusionOk="0" h="704" w="107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84"/>
            <p:cNvSpPr/>
            <p:nvPr/>
          </p:nvSpPr>
          <p:spPr>
            <a:xfrm>
              <a:off x="4687894" y="2289713"/>
              <a:ext cx="359594" cy="353909"/>
            </a:xfrm>
            <a:custGeom>
              <a:rect b="b" l="l" r="r" t="t"/>
              <a:pathLst>
                <a:path extrusionOk="0" h="11145" w="11324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84"/>
            <p:cNvSpPr/>
            <p:nvPr/>
          </p:nvSpPr>
          <p:spPr>
            <a:xfrm>
              <a:off x="4829299" y="2324485"/>
              <a:ext cx="42393" cy="75291"/>
            </a:xfrm>
            <a:custGeom>
              <a:rect b="b" l="l" r="r" t="t"/>
              <a:pathLst>
                <a:path extrusionOk="0" h="2371" w="1335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0" name="Google Shape;3360;p84"/>
          <p:cNvSpPr/>
          <p:nvPr/>
        </p:nvSpPr>
        <p:spPr>
          <a:xfrm>
            <a:off x="5234620" y="2287078"/>
            <a:ext cx="358832" cy="359562"/>
          </a:xfrm>
          <a:custGeom>
            <a:rect b="b" l="l" r="r" t="t"/>
            <a:pathLst>
              <a:path extrusionOk="0" h="11323" w="1130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1" name="Google Shape;3361;p84"/>
          <p:cNvGrpSpPr/>
          <p:nvPr/>
        </p:nvGrpSpPr>
        <p:grpSpPr>
          <a:xfrm>
            <a:off x="6372624" y="2308227"/>
            <a:ext cx="263567" cy="317614"/>
            <a:chOff x="6421399" y="2308227"/>
            <a:chExt cx="263567" cy="317614"/>
          </a:xfrm>
        </p:grpSpPr>
        <p:sp>
          <p:nvSpPr>
            <p:cNvPr id="3362" name="Google Shape;3362;p84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84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84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84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6" name="Google Shape;3366;p84"/>
          <p:cNvGrpSpPr/>
          <p:nvPr/>
        </p:nvGrpSpPr>
        <p:grpSpPr>
          <a:xfrm>
            <a:off x="6870193" y="2295620"/>
            <a:ext cx="360356" cy="343462"/>
            <a:chOff x="6870193" y="2295620"/>
            <a:chExt cx="360356" cy="343462"/>
          </a:xfrm>
        </p:grpSpPr>
        <p:sp>
          <p:nvSpPr>
            <p:cNvPr id="3367" name="Google Shape;3367;p84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84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9" name="Google Shape;3369;p84"/>
          <p:cNvGrpSpPr/>
          <p:nvPr/>
        </p:nvGrpSpPr>
        <p:grpSpPr>
          <a:xfrm>
            <a:off x="7441465" y="2302860"/>
            <a:ext cx="342192" cy="327140"/>
            <a:chOff x="7441465" y="2302860"/>
            <a:chExt cx="342192" cy="327140"/>
          </a:xfrm>
        </p:grpSpPr>
        <p:sp>
          <p:nvSpPr>
            <p:cNvPr id="3370" name="Google Shape;3370;p84"/>
            <p:cNvSpPr/>
            <p:nvPr/>
          </p:nvSpPr>
          <p:spPr>
            <a:xfrm>
              <a:off x="7441465" y="2337727"/>
              <a:ext cx="299862" cy="292273"/>
            </a:xfrm>
            <a:custGeom>
              <a:rect b="b" l="l" r="r" t="t"/>
              <a:pathLst>
                <a:path extrusionOk="0" h="9204" w="9443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84"/>
            <p:cNvSpPr/>
            <p:nvPr/>
          </p:nvSpPr>
          <p:spPr>
            <a:xfrm>
              <a:off x="7484588" y="2302860"/>
              <a:ext cx="299069" cy="293130"/>
            </a:xfrm>
            <a:custGeom>
              <a:rect b="b" l="l" r="r" t="t"/>
              <a:pathLst>
                <a:path extrusionOk="0" h="9231" w="9418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2" name="Google Shape;3372;p84"/>
          <p:cNvGrpSpPr/>
          <p:nvPr/>
        </p:nvGrpSpPr>
        <p:grpSpPr>
          <a:xfrm>
            <a:off x="7989683" y="2350207"/>
            <a:ext cx="332761" cy="234066"/>
            <a:chOff x="7989683" y="2350207"/>
            <a:chExt cx="332761" cy="234066"/>
          </a:xfrm>
        </p:grpSpPr>
        <p:sp>
          <p:nvSpPr>
            <p:cNvPr id="3373" name="Google Shape;3373;p84"/>
            <p:cNvSpPr/>
            <p:nvPr/>
          </p:nvSpPr>
          <p:spPr>
            <a:xfrm>
              <a:off x="8258902" y="2396188"/>
              <a:ext cx="29119" cy="22101"/>
            </a:xfrm>
            <a:custGeom>
              <a:rect b="b" l="l" r="r" t="t"/>
              <a:pathLst>
                <a:path extrusionOk="0" h="696" w="917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84"/>
            <p:cNvSpPr/>
            <p:nvPr/>
          </p:nvSpPr>
          <p:spPr>
            <a:xfrm>
              <a:off x="8051320" y="2350207"/>
              <a:ext cx="194753" cy="49919"/>
            </a:xfrm>
            <a:custGeom>
              <a:rect b="b" l="l" r="r" t="t"/>
              <a:pathLst>
                <a:path extrusionOk="0" h="1572" w="6133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84"/>
            <p:cNvSpPr/>
            <p:nvPr/>
          </p:nvSpPr>
          <p:spPr>
            <a:xfrm>
              <a:off x="7989683" y="2378183"/>
              <a:ext cx="332761" cy="206090"/>
            </a:xfrm>
            <a:custGeom>
              <a:rect b="b" l="l" r="r" t="t"/>
              <a:pathLst>
                <a:path extrusionOk="0" h="6490" w="10479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84"/>
            <p:cNvSpPr/>
            <p:nvPr/>
          </p:nvSpPr>
          <p:spPr>
            <a:xfrm>
              <a:off x="8081201" y="2405746"/>
              <a:ext cx="151598" cy="149884"/>
            </a:xfrm>
            <a:custGeom>
              <a:rect b="b" l="l" r="r" t="t"/>
              <a:pathLst>
                <a:path extrusionOk="0" h="4720" w="4774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84"/>
            <p:cNvSpPr/>
            <p:nvPr/>
          </p:nvSpPr>
          <p:spPr>
            <a:xfrm>
              <a:off x="8115973" y="2440550"/>
              <a:ext cx="80562" cy="80213"/>
            </a:xfrm>
            <a:custGeom>
              <a:rect b="b" l="l" r="r" t="t"/>
              <a:pathLst>
                <a:path extrusionOk="0" h="2526" w="2537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84"/>
            <p:cNvSpPr/>
            <p:nvPr/>
          </p:nvSpPr>
          <p:spPr>
            <a:xfrm>
              <a:off x="8164749" y="2447377"/>
              <a:ext cx="24610" cy="24610"/>
            </a:xfrm>
            <a:custGeom>
              <a:rect b="b" l="l" r="r" t="t"/>
              <a:pathLst>
                <a:path extrusionOk="0" h="775" w="775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9" name="Google Shape;3379;p84"/>
          <p:cNvGrpSpPr/>
          <p:nvPr/>
        </p:nvGrpSpPr>
        <p:grpSpPr>
          <a:xfrm>
            <a:off x="5823294" y="2309751"/>
            <a:ext cx="315327" cy="314978"/>
            <a:chOff x="5823294" y="2309751"/>
            <a:chExt cx="315327" cy="314978"/>
          </a:xfrm>
        </p:grpSpPr>
        <p:sp>
          <p:nvSpPr>
            <p:cNvPr id="3380" name="Google Shape;3380;p84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84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84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84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84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84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84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84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84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84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84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84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84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84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84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84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84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7" name="Google Shape;3397;p84"/>
          <p:cNvGrpSpPr/>
          <p:nvPr/>
        </p:nvGrpSpPr>
        <p:grpSpPr>
          <a:xfrm>
            <a:off x="2497275" y="2744159"/>
            <a:ext cx="370930" cy="370549"/>
            <a:chOff x="2497275" y="2744159"/>
            <a:chExt cx="370930" cy="370549"/>
          </a:xfrm>
        </p:grpSpPr>
        <p:sp>
          <p:nvSpPr>
            <p:cNvPr id="3398" name="Google Shape;3398;p84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84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84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84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84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84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4" name="Google Shape;3404;p84"/>
          <p:cNvGrpSpPr/>
          <p:nvPr/>
        </p:nvGrpSpPr>
        <p:grpSpPr>
          <a:xfrm>
            <a:off x="860940" y="2746477"/>
            <a:ext cx="371883" cy="365691"/>
            <a:chOff x="860940" y="2746477"/>
            <a:chExt cx="371883" cy="365691"/>
          </a:xfrm>
        </p:grpSpPr>
        <p:sp>
          <p:nvSpPr>
            <p:cNvPr id="3405" name="Google Shape;3405;p84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84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84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84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84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0" name="Google Shape;3410;p84"/>
          <p:cNvGrpSpPr/>
          <p:nvPr/>
        </p:nvGrpSpPr>
        <p:grpSpPr>
          <a:xfrm>
            <a:off x="1493849" y="2775533"/>
            <a:ext cx="283985" cy="341080"/>
            <a:chOff x="1493849" y="2775533"/>
            <a:chExt cx="283985" cy="341080"/>
          </a:xfrm>
        </p:grpSpPr>
        <p:sp>
          <p:nvSpPr>
            <p:cNvPr id="3411" name="Google Shape;3411;p84"/>
            <p:cNvSpPr/>
            <p:nvPr/>
          </p:nvSpPr>
          <p:spPr>
            <a:xfrm>
              <a:off x="1493849" y="2775533"/>
              <a:ext cx="283985" cy="341080"/>
            </a:xfrm>
            <a:custGeom>
              <a:rect b="b" l="l" r="r" t="t"/>
              <a:pathLst>
                <a:path extrusionOk="0" h="10741" w="8943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84"/>
            <p:cNvSpPr/>
            <p:nvPr/>
          </p:nvSpPr>
          <p:spPr>
            <a:xfrm>
              <a:off x="1590638" y="2834153"/>
              <a:ext cx="88501" cy="84754"/>
            </a:xfrm>
            <a:custGeom>
              <a:rect b="b" l="l" r="r" t="t"/>
              <a:pathLst>
                <a:path extrusionOk="0" h="2669" w="2787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3" name="Google Shape;3413;p84"/>
          <p:cNvGrpSpPr/>
          <p:nvPr/>
        </p:nvGrpSpPr>
        <p:grpSpPr>
          <a:xfrm>
            <a:off x="1952836" y="2774422"/>
            <a:ext cx="372835" cy="342573"/>
            <a:chOff x="1952836" y="2774422"/>
            <a:chExt cx="372835" cy="342573"/>
          </a:xfrm>
        </p:grpSpPr>
        <p:sp>
          <p:nvSpPr>
            <p:cNvPr id="3414" name="Google Shape;3414;p84"/>
            <p:cNvSpPr/>
            <p:nvPr/>
          </p:nvSpPr>
          <p:spPr>
            <a:xfrm>
              <a:off x="2076490" y="3057581"/>
              <a:ext cx="40869" cy="40869"/>
            </a:xfrm>
            <a:custGeom>
              <a:rect b="b" l="l" r="r" t="t"/>
              <a:pathLst>
                <a:path extrusionOk="0" h="1287" w="1287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84"/>
            <p:cNvSpPr/>
            <p:nvPr/>
          </p:nvSpPr>
          <p:spPr>
            <a:xfrm>
              <a:off x="2208432" y="3057581"/>
              <a:ext cx="40869" cy="40869"/>
            </a:xfrm>
            <a:custGeom>
              <a:rect b="b" l="l" r="r" t="t"/>
              <a:pathLst>
                <a:path extrusionOk="0" h="1287" w="1287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84"/>
            <p:cNvSpPr/>
            <p:nvPr/>
          </p:nvSpPr>
          <p:spPr>
            <a:xfrm>
              <a:off x="1952836" y="2774422"/>
              <a:ext cx="372835" cy="342573"/>
            </a:xfrm>
            <a:custGeom>
              <a:rect b="b" l="l" r="r" t="t"/>
              <a:pathLst>
                <a:path extrusionOk="0" h="10788" w="11741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7" name="Google Shape;3417;p84"/>
          <p:cNvGrpSpPr/>
          <p:nvPr/>
        </p:nvGrpSpPr>
        <p:grpSpPr>
          <a:xfrm>
            <a:off x="3079916" y="2744477"/>
            <a:ext cx="332729" cy="372518"/>
            <a:chOff x="3079916" y="2744477"/>
            <a:chExt cx="332729" cy="372518"/>
          </a:xfrm>
        </p:grpSpPr>
        <p:sp>
          <p:nvSpPr>
            <p:cNvPr id="3418" name="Google Shape;3418;p84"/>
            <p:cNvSpPr/>
            <p:nvPr/>
          </p:nvSpPr>
          <p:spPr>
            <a:xfrm>
              <a:off x="3079916" y="2840504"/>
              <a:ext cx="313454" cy="276491"/>
            </a:xfrm>
            <a:custGeom>
              <a:rect b="b" l="l" r="r" t="t"/>
              <a:pathLst>
                <a:path extrusionOk="0" h="8707" w="9871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84"/>
            <p:cNvSpPr/>
            <p:nvPr/>
          </p:nvSpPr>
          <p:spPr>
            <a:xfrm>
              <a:off x="3244375" y="2840250"/>
              <a:ext cx="124416" cy="45727"/>
            </a:xfrm>
            <a:custGeom>
              <a:rect b="b" l="l" r="r" t="t"/>
              <a:pathLst>
                <a:path extrusionOk="0" h="1440" w="3918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84"/>
            <p:cNvSpPr/>
            <p:nvPr/>
          </p:nvSpPr>
          <p:spPr>
            <a:xfrm>
              <a:off x="3198267" y="2744477"/>
              <a:ext cx="214378" cy="145279"/>
            </a:xfrm>
            <a:custGeom>
              <a:rect b="b" l="l" r="r" t="t"/>
              <a:pathLst>
                <a:path extrusionOk="0" h="4575" w="6751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1" name="Google Shape;3421;p84"/>
          <p:cNvGrpSpPr/>
          <p:nvPr/>
        </p:nvGrpSpPr>
        <p:grpSpPr>
          <a:xfrm>
            <a:off x="3620576" y="2745525"/>
            <a:ext cx="336889" cy="355592"/>
            <a:chOff x="3620576" y="2745525"/>
            <a:chExt cx="336889" cy="355592"/>
          </a:xfrm>
        </p:grpSpPr>
        <p:sp>
          <p:nvSpPr>
            <p:cNvPr id="3422" name="Google Shape;3422;p84"/>
            <p:cNvSpPr/>
            <p:nvPr/>
          </p:nvSpPr>
          <p:spPr>
            <a:xfrm>
              <a:off x="3620576" y="2745525"/>
              <a:ext cx="336889" cy="355592"/>
            </a:xfrm>
            <a:custGeom>
              <a:rect b="b" l="l" r="r" t="t"/>
              <a:pathLst>
                <a:path extrusionOk="0" h="11198" w="10609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84"/>
            <p:cNvSpPr/>
            <p:nvPr/>
          </p:nvSpPr>
          <p:spPr>
            <a:xfrm>
              <a:off x="3738896" y="2800747"/>
              <a:ext cx="218570" cy="258771"/>
            </a:xfrm>
            <a:custGeom>
              <a:rect b="b" l="l" r="r" t="t"/>
              <a:pathLst>
                <a:path extrusionOk="0" h="8149" w="6883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4" name="Google Shape;3424;p84"/>
          <p:cNvGrpSpPr/>
          <p:nvPr/>
        </p:nvGrpSpPr>
        <p:grpSpPr>
          <a:xfrm>
            <a:off x="4126815" y="2760704"/>
            <a:ext cx="380393" cy="363118"/>
            <a:chOff x="4126815" y="2760704"/>
            <a:chExt cx="380393" cy="363118"/>
          </a:xfrm>
        </p:grpSpPr>
        <p:sp>
          <p:nvSpPr>
            <p:cNvPr id="3425" name="Google Shape;3425;p84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84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84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84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9" name="Google Shape;3429;p84"/>
          <p:cNvGrpSpPr/>
          <p:nvPr/>
        </p:nvGrpSpPr>
        <p:grpSpPr>
          <a:xfrm>
            <a:off x="4675986" y="2745684"/>
            <a:ext cx="381346" cy="368644"/>
            <a:chOff x="4675986" y="2745684"/>
            <a:chExt cx="381346" cy="368644"/>
          </a:xfrm>
        </p:grpSpPr>
        <p:sp>
          <p:nvSpPr>
            <p:cNvPr id="3430" name="Google Shape;3430;p84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84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2" name="Google Shape;3432;p84"/>
          <p:cNvGrpSpPr/>
          <p:nvPr/>
        </p:nvGrpSpPr>
        <p:grpSpPr>
          <a:xfrm>
            <a:off x="5220616" y="2791061"/>
            <a:ext cx="373185" cy="302466"/>
            <a:chOff x="5220616" y="2791061"/>
            <a:chExt cx="373185" cy="302466"/>
          </a:xfrm>
        </p:grpSpPr>
        <p:sp>
          <p:nvSpPr>
            <p:cNvPr id="3433" name="Google Shape;3433;p84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84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84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84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84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84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84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84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84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84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84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84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84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84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84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84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84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84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1" name="Google Shape;3451;p84"/>
          <p:cNvGrpSpPr/>
          <p:nvPr/>
        </p:nvGrpSpPr>
        <p:grpSpPr>
          <a:xfrm>
            <a:off x="5788661" y="2772517"/>
            <a:ext cx="284366" cy="344097"/>
            <a:chOff x="5864861" y="2772517"/>
            <a:chExt cx="284366" cy="344097"/>
          </a:xfrm>
        </p:grpSpPr>
        <p:sp>
          <p:nvSpPr>
            <p:cNvPr id="3452" name="Google Shape;3452;p84"/>
            <p:cNvSpPr/>
            <p:nvPr/>
          </p:nvSpPr>
          <p:spPr>
            <a:xfrm>
              <a:off x="6089464" y="3014490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84"/>
            <p:cNvSpPr/>
            <p:nvPr/>
          </p:nvSpPr>
          <p:spPr>
            <a:xfrm>
              <a:off x="6051644" y="3070823"/>
              <a:ext cx="13274" cy="13274"/>
            </a:xfrm>
            <a:custGeom>
              <a:rect b="b" l="l" r="r" t="t"/>
              <a:pathLst>
                <a:path extrusionOk="0" h="418" w="418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84"/>
            <p:cNvSpPr/>
            <p:nvPr/>
          </p:nvSpPr>
          <p:spPr>
            <a:xfrm>
              <a:off x="5943518" y="3005789"/>
              <a:ext cx="13242" cy="12893"/>
            </a:xfrm>
            <a:custGeom>
              <a:rect b="b" l="l" r="r" t="t"/>
              <a:pathLst>
                <a:path extrusionOk="0" h="406" w="417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84"/>
            <p:cNvSpPr/>
            <p:nvPr/>
          </p:nvSpPr>
          <p:spPr>
            <a:xfrm>
              <a:off x="5965429" y="3070823"/>
              <a:ext cx="13655" cy="13274"/>
            </a:xfrm>
            <a:custGeom>
              <a:rect b="b" l="l" r="r" t="t"/>
              <a:pathLst>
                <a:path extrusionOk="0" h="418" w="43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84"/>
            <p:cNvSpPr/>
            <p:nvPr/>
          </p:nvSpPr>
          <p:spPr>
            <a:xfrm>
              <a:off x="6004392" y="3019412"/>
              <a:ext cx="16290" cy="15909"/>
            </a:xfrm>
            <a:custGeom>
              <a:rect b="b" l="l" r="r" t="t"/>
              <a:pathLst>
                <a:path extrusionOk="0" h="501" w="513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84"/>
            <p:cNvSpPr/>
            <p:nvPr/>
          </p:nvSpPr>
          <p:spPr>
            <a:xfrm>
              <a:off x="5864861" y="2772517"/>
              <a:ext cx="284366" cy="344097"/>
            </a:xfrm>
            <a:custGeom>
              <a:rect b="b" l="l" r="r" t="t"/>
              <a:pathLst>
                <a:path extrusionOk="0" h="10836" w="8955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8" name="Google Shape;3458;p84"/>
          <p:cNvSpPr/>
          <p:nvPr/>
        </p:nvSpPr>
        <p:spPr>
          <a:xfrm>
            <a:off x="6340868" y="2770643"/>
            <a:ext cx="343335" cy="343303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9" name="Google Shape;3459;p84"/>
          <p:cNvGrpSpPr/>
          <p:nvPr/>
        </p:nvGrpSpPr>
        <p:grpSpPr>
          <a:xfrm>
            <a:off x="6974158" y="2789537"/>
            <a:ext cx="255247" cy="327458"/>
            <a:chOff x="6974158" y="2789537"/>
            <a:chExt cx="255247" cy="327458"/>
          </a:xfrm>
        </p:grpSpPr>
        <p:sp>
          <p:nvSpPr>
            <p:cNvPr id="3460" name="Google Shape;3460;p84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84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84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84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84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84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6" name="Google Shape;3466;p84"/>
          <p:cNvGrpSpPr/>
          <p:nvPr/>
        </p:nvGrpSpPr>
        <p:grpSpPr>
          <a:xfrm>
            <a:off x="7530697" y="2790299"/>
            <a:ext cx="244291" cy="326314"/>
            <a:chOff x="7530697" y="2790299"/>
            <a:chExt cx="244291" cy="326314"/>
          </a:xfrm>
        </p:grpSpPr>
        <p:sp>
          <p:nvSpPr>
            <p:cNvPr id="3467" name="Google Shape;3467;p84"/>
            <p:cNvSpPr/>
            <p:nvPr/>
          </p:nvSpPr>
          <p:spPr>
            <a:xfrm>
              <a:off x="7616911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84"/>
            <p:cNvSpPr/>
            <p:nvPr/>
          </p:nvSpPr>
          <p:spPr>
            <a:xfrm>
              <a:off x="7678548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84"/>
            <p:cNvSpPr/>
            <p:nvPr/>
          </p:nvSpPr>
          <p:spPr>
            <a:xfrm>
              <a:off x="7632408" y="2943136"/>
              <a:ext cx="40869" cy="14671"/>
            </a:xfrm>
            <a:custGeom>
              <a:rect b="b" l="l" r="r" t="t"/>
              <a:pathLst>
                <a:path extrusionOk="0" h="462" w="1287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84"/>
            <p:cNvSpPr/>
            <p:nvPr/>
          </p:nvSpPr>
          <p:spPr>
            <a:xfrm>
              <a:off x="7530697" y="2790299"/>
              <a:ext cx="244291" cy="326314"/>
            </a:xfrm>
            <a:custGeom>
              <a:rect b="b" l="l" r="r" t="t"/>
              <a:pathLst>
                <a:path extrusionOk="0" h="10276" w="7693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84"/>
            <p:cNvSpPr/>
            <p:nvPr/>
          </p:nvSpPr>
          <p:spPr>
            <a:xfrm>
              <a:off x="7611608" y="2891630"/>
              <a:ext cx="20069" cy="9463"/>
            </a:xfrm>
            <a:custGeom>
              <a:rect b="b" l="l" r="r" t="t"/>
              <a:pathLst>
                <a:path extrusionOk="0" h="298" w="632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84"/>
            <p:cNvSpPr/>
            <p:nvPr/>
          </p:nvSpPr>
          <p:spPr>
            <a:xfrm>
              <a:off x="7673245" y="2891630"/>
              <a:ext cx="19688" cy="9463"/>
            </a:xfrm>
            <a:custGeom>
              <a:rect b="b" l="l" r="r" t="t"/>
              <a:pathLst>
                <a:path extrusionOk="0" h="298" w="62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3" name="Google Shape;3473;p84"/>
          <p:cNvGrpSpPr/>
          <p:nvPr/>
        </p:nvGrpSpPr>
        <p:grpSpPr>
          <a:xfrm>
            <a:off x="7988191" y="2832248"/>
            <a:ext cx="332348" cy="283985"/>
            <a:chOff x="7988191" y="2832248"/>
            <a:chExt cx="332348" cy="283985"/>
          </a:xfrm>
        </p:grpSpPr>
        <p:sp>
          <p:nvSpPr>
            <p:cNvPr id="3474" name="Google Shape;3474;p84"/>
            <p:cNvSpPr/>
            <p:nvPr/>
          </p:nvSpPr>
          <p:spPr>
            <a:xfrm>
              <a:off x="8046398" y="2894646"/>
              <a:ext cx="40869" cy="45759"/>
            </a:xfrm>
            <a:custGeom>
              <a:rect b="b" l="l" r="r" t="t"/>
              <a:pathLst>
                <a:path extrusionOk="0" h="1441" w="1287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84"/>
            <p:cNvSpPr/>
            <p:nvPr/>
          </p:nvSpPr>
          <p:spPr>
            <a:xfrm>
              <a:off x="7988191" y="2832248"/>
              <a:ext cx="332348" cy="283985"/>
            </a:xfrm>
            <a:custGeom>
              <a:rect b="b" l="l" r="r" t="t"/>
              <a:pathLst>
                <a:path extrusionOk="0" h="8943" w="10466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84"/>
            <p:cNvSpPr/>
            <p:nvPr/>
          </p:nvSpPr>
          <p:spPr>
            <a:xfrm>
              <a:off x="8212381" y="2974320"/>
              <a:ext cx="18577" cy="14861"/>
            </a:xfrm>
            <a:custGeom>
              <a:rect b="b" l="l" r="r" t="t"/>
              <a:pathLst>
                <a:path extrusionOk="0" h="468" w="585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7" name="Google Shape;3477;p84"/>
          <p:cNvSpPr/>
          <p:nvPr/>
        </p:nvSpPr>
        <p:spPr>
          <a:xfrm>
            <a:off x="2498418" y="3245126"/>
            <a:ext cx="365627" cy="292273"/>
          </a:xfrm>
          <a:custGeom>
            <a:rect b="b" l="l" r="r" t="t"/>
            <a:pathLst>
              <a:path extrusionOk="0" h="9204" w="11514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8" name="Google Shape;3478;p84"/>
          <p:cNvGrpSpPr/>
          <p:nvPr/>
        </p:nvGrpSpPr>
        <p:grpSpPr>
          <a:xfrm>
            <a:off x="3588440" y="3258368"/>
            <a:ext cx="364484" cy="262423"/>
            <a:chOff x="3588440" y="3258368"/>
            <a:chExt cx="364484" cy="262423"/>
          </a:xfrm>
        </p:grpSpPr>
        <p:sp>
          <p:nvSpPr>
            <p:cNvPr id="3479" name="Google Shape;3479;p84"/>
            <p:cNvSpPr/>
            <p:nvPr/>
          </p:nvSpPr>
          <p:spPr>
            <a:xfrm>
              <a:off x="3588440" y="3258368"/>
              <a:ext cx="364484" cy="262423"/>
            </a:xfrm>
            <a:custGeom>
              <a:rect b="b" l="l" r="r" t="t"/>
              <a:pathLst>
                <a:path extrusionOk="0" h="8264" w="11478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84"/>
            <p:cNvSpPr/>
            <p:nvPr/>
          </p:nvSpPr>
          <p:spPr>
            <a:xfrm>
              <a:off x="3685992" y="3347949"/>
              <a:ext cx="10606" cy="133498"/>
            </a:xfrm>
            <a:custGeom>
              <a:rect b="b" l="l" r="r" t="t"/>
              <a:pathLst>
                <a:path extrusionOk="0" h="4204" w="334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84"/>
            <p:cNvSpPr/>
            <p:nvPr/>
          </p:nvSpPr>
          <p:spPr>
            <a:xfrm>
              <a:off x="3862549" y="3329785"/>
              <a:ext cx="40107" cy="30675"/>
            </a:xfrm>
            <a:custGeom>
              <a:rect b="b" l="l" r="r" t="t"/>
              <a:pathLst>
                <a:path extrusionOk="0" h="966" w="1263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84"/>
            <p:cNvSpPr/>
            <p:nvPr/>
          </p:nvSpPr>
          <p:spPr>
            <a:xfrm>
              <a:off x="3703743" y="3323942"/>
              <a:ext cx="183417" cy="182083"/>
            </a:xfrm>
            <a:custGeom>
              <a:rect b="b" l="l" r="r" t="t"/>
              <a:pathLst>
                <a:path extrusionOk="0" h="5734" w="5776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84"/>
            <p:cNvSpPr/>
            <p:nvPr/>
          </p:nvSpPr>
          <p:spPr>
            <a:xfrm>
              <a:off x="3733624" y="3358174"/>
              <a:ext cx="138039" cy="114667"/>
            </a:xfrm>
            <a:custGeom>
              <a:rect b="b" l="l" r="r" t="t"/>
              <a:pathLst>
                <a:path extrusionOk="0" h="3611" w="4347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84"/>
            <p:cNvSpPr/>
            <p:nvPr/>
          </p:nvSpPr>
          <p:spPr>
            <a:xfrm>
              <a:off x="3777478" y="3386087"/>
              <a:ext cx="51062" cy="43282"/>
            </a:xfrm>
            <a:custGeom>
              <a:rect b="b" l="l" r="r" t="t"/>
              <a:pathLst>
                <a:path extrusionOk="0" h="1363" w="1608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5" name="Google Shape;3485;p84"/>
          <p:cNvSpPr/>
          <p:nvPr/>
        </p:nvSpPr>
        <p:spPr>
          <a:xfrm>
            <a:off x="5263326" y="3229852"/>
            <a:ext cx="323298" cy="320789"/>
          </a:xfrm>
          <a:custGeom>
            <a:rect b="b" l="l" r="r" t="t"/>
            <a:pathLst>
              <a:path extrusionOk="0" h="10102" w="10181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6" name="Google Shape;3486;p84"/>
          <p:cNvGrpSpPr/>
          <p:nvPr/>
        </p:nvGrpSpPr>
        <p:grpSpPr>
          <a:xfrm>
            <a:off x="5765817" y="3227724"/>
            <a:ext cx="364865" cy="324822"/>
            <a:chOff x="5765817" y="3227724"/>
            <a:chExt cx="364865" cy="324822"/>
          </a:xfrm>
        </p:grpSpPr>
        <p:sp>
          <p:nvSpPr>
            <p:cNvPr id="3487" name="Google Shape;3487;p84"/>
            <p:cNvSpPr/>
            <p:nvPr/>
          </p:nvSpPr>
          <p:spPr>
            <a:xfrm>
              <a:off x="5765817" y="3227724"/>
              <a:ext cx="364865" cy="324822"/>
            </a:xfrm>
            <a:custGeom>
              <a:rect b="b" l="l" r="r" t="t"/>
              <a:pathLst>
                <a:path extrusionOk="0" h="10229" w="1149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84"/>
            <p:cNvSpPr/>
            <p:nvPr/>
          </p:nvSpPr>
          <p:spPr>
            <a:xfrm>
              <a:off x="6022144" y="3250429"/>
              <a:ext cx="85484" cy="84341"/>
            </a:xfrm>
            <a:custGeom>
              <a:rect b="b" l="l" r="r" t="t"/>
              <a:pathLst>
                <a:path extrusionOk="0" h="2656" w="2692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84"/>
            <p:cNvSpPr/>
            <p:nvPr/>
          </p:nvSpPr>
          <p:spPr>
            <a:xfrm>
              <a:off x="5862987" y="3250429"/>
              <a:ext cx="73386" cy="43504"/>
            </a:xfrm>
            <a:custGeom>
              <a:rect b="b" l="l" r="r" t="t"/>
              <a:pathLst>
                <a:path extrusionOk="0" h="1370" w="2311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0" name="Google Shape;3490;p84"/>
          <p:cNvGrpSpPr/>
          <p:nvPr/>
        </p:nvGrpSpPr>
        <p:grpSpPr>
          <a:xfrm>
            <a:off x="6228583" y="3237664"/>
            <a:ext cx="446539" cy="303895"/>
            <a:chOff x="6228583" y="3237664"/>
            <a:chExt cx="446539" cy="303895"/>
          </a:xfrm>
        </p:grpSpPr>
        <p:sp>
          <p:nvSpPr>
            <p:cNvPr id="3491" name="Google Shape;3491;p84"/>
            <p:cNvSpPr/>
            <p:nvPr/>
          </p:nvSpPr>
          <p:spPr>
            <a:xfrm>
              <a:off x="6357508" y="3277453"/>
              <a:ext cx="26865" cy="25912"/>
            </a:xfrm>
            <a:custGeom>
              <a:rect b="b" l="l" r="r" t="t"/>
              <a:pathLst>
                <a:path extrusionOk="0" h="816" w="846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84"/>
            <p:cNvSpPr/>
            <p:nvPr/>
          </p:nvSpPr>
          <p:spPr>
            <a:xfrm>
              <a:off x="6276596" y="3358746"/>
              <a:ext cx="26896" cy="25912"/>
            </a:xfrm>
            <a:custGeom>
              <a:rect b="b" l="l" r="r" t="t"/>
              <a:pathLst>
                <a:path extrusionOk="0" h="816" w="847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84"/>
            <p:cNvSpPr/>
            <p:nvPr/>
          </p:nvSpPr>
          <p:spPr>
            <a:xfrm>
              <a:off x="6357508" y="3358365"/>
              <a:ext cx="26865" cy="25912"/>
            </a:xfrm>
            <a:custGeom>
              <a:rect b="b" l="l" r="r" t="t"/>
              <a:pathLst>
                <a:path extrusionOk="0" h="816" w="846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84"/>
            <p:cNvSpPr/>
            <p:nvPr/>
          </p:nvSpPr>
          <p:spPr>
            <a:xfrm>
              <a:off x="6276596" y="3277453"/>
              <a:ext cx="26896" cy="25912"/>
            </a:xfrm>
            <a:custGeom>
              <a:rect b="b" l="l" r="r" t="t"/>
              <a:pathLst>
                <a:path extrusionOk="0" h="816" w="847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84"/>
            <p:cNvSpPr/>
            <p:nvPr/>
          </p:nvSpPr>
          <p:spPr>
            <a:xfrm>
              <a:off x="6526508" y="3290314"/>
              <a:ext cx="21593" cy="19879"/>
            </a:xfrm>
            <a:custGeom>
              <a:rect b="b" l="l" r="r" t="t"/>
              <a:pathLst>
                <a:path extrusionOk="0" h="626" w="68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84"/>
            <p:cNvSpPr/>
            <p:nvPr/>
          </p:nvSpPr>
          <p:spPr>
            <a:xfrm>
              <a:off x="6465253" y="3352299"/>
              <a:ext cx="20831" cy="19498"/>
            </a:xfrm>
            <a:custGeom>
              <a:rect b="b" l="l" r="r" t="t"/>
              <a:pathLst>
                <a:path extrusionOk="0" h="614" w="656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84"/>
            <p:cNvSpPr/>
            <p:nvPr/>
          </p:nvSpPr>
          <p:spPr>
            <a:xfrm>
              <a:off x="6526508" y="3352299"/>
              <a:ext cx="21593" cy="19498"/>
            </a:xfrm>
            <a:custGeom>
              <a:rect b="b" l="l" r="r" t="t"/>
              <a:pathLst>
                <a:path extrusionOk="0" h="614" w="68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84"/>
            <p:cNvSpPr/>
            <p:nvPr/>
          </p:nvSpPr>
          <p:spPr>
            <a:xfrm>
              <a:off x="6465253" y="3290314"/>
              <a:ext cx="20831" cy="19879"/>
            </a:xfrm>
            <a:custGeom>
              <a:rect b="b" l="l" r="r" t="t"/>
              <a:pathLst>
                <a:path extrusionOk="0" h="626" w="656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84"/>
            <p:cNvSpPr/>
            <p:nvPr/>
          </p:nvSpPr>
          <p:spPr>
            <a:xfrm>
              <a:off x="6304573" y="3437180"/>
              <a:ext cx="119145" cy="13274"/>
            </a:xfrm>
            <a:custGeom>
              <a:rect b="b" l="l" r="r" t="t"/>
              <a:pathLst>
                <a:path extrusionOk="0" h="418" w="3752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84"/>
            <p:cNvSpPr/>
            <p:nvPr/>
          </p:nvSpPr>
          <p:spPr>
            <a:xfrm>
              <a:off x="6304573" y="3500341"/>
              <a:ext cx="25372" cy="13242"/>
            </a:xfrm>
            <a:custGeom>
              <a:rect b="b" l="l" r="r" t="t"/>
              <a:pathLst>
                <a:path extrusionOk="0" h="417" w="799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84"/>
            <p:cNvSpPr/>
            <p:nvPr/>
          </p:nvSpPr>
          <p:spPr>
            <a:xfrm>
              <a:off x="6346934" y="3500341"/>
              <a:ext cx="76784" cy="13242"/>
            </a:xfrm>
            <a:custGeom>
              <a:rect b="b" l="l" r="r" t="t"/>
              <a:pathLst>
                <a:path extrusionOk="0" h="417" w="2418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84"/>
            <p:cNvSpPr/>
            <p:nvPr/>
          </p:nvSpPr>
          <p:spPr>
            <a:xfrm>
              <a:off x="6304573" y="3468935"/>
              <a:ext cx="119145" cy="12893"/>
            </a:xfrm>
            <a:custGeom>
              <a:rect b="b" l="l" r="r" t="t"/>
              <a:pathLst>
                <a:path extrusionOk="0" h="406" w="3752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84"/>
            <p:cNvSpPr/>
            <p:nvPr/>
          </p:nvSpPr>
          <p:spPr>
            <a:xfrm>
              <a:off x="6228583" y="3237664"/>
              <a:ext cx="357688" cy="186338"/>
            </a:xfrm>
            <a:custGeom>
              <a:rect b="b" l="l" r="r" t="t"/>
              <a:pathLst>
                <a:path extrusionOk="0" h="5868" w="11264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84"/>
            <p:cNvSpPr/>
            <p:nvPr/>
          </p:nvSpPr>
          <p:spPr>
            <a:xfrm>
              <a:off x="6295141" y="3295775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84"/>
            <p:cNvSpPr/>
            <p:nvPr/>
          </p:nvSpPr>
          <p:spPr>
            <a:xfrm>
              <a:off x="6482273" y="3306763"/>
              <a:ext cx="48045" cy="48045"/>
            </a:xfrm>
            <a:custGeom>
              <a:rect b="b" l="l" r="r" t="t"/>
              <a:pathLst>
                <a:path extrusionOk="0" h="1513" w="1513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84"/>
            <p:cNvSpPr/>
            <p:nvPr/>
          </p:nvSpPr>
          <p:spPr>
            <a:xfrm>
              <a:off x="6456584" y="3437180"/>
              <a:ext cx="76784" cy="76403"/>
            </a:xfrm>
            <a:custGeom>
              <a:rect b="b" l="l" r="r" t="t"/>
              <a:pathLst>
                <a:path extrusionOk="0" h="2406" w="2418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84"/>
            <p:cNvSpPr/>
            <p:nvPr/>
          </p:nvSpPr>
          <p:spPr>
            <a:xfrm>
              <a:off x="6268658" y="3367351"/>
              <a:ext cx="406464" cy="174208"/>
            </a:xfrm>
            <a:custGeom>
              <a:rect b="b" l="l" r="r" t="t"/>
              <a:pathLst>
                <a:path extrusionOk="0" h="5486" w="1280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8" name="Google Shape;3508;p84"/>
          <p:cNvGrpSpPr/>
          <p:nvPr/>
        </p:nvGrpSpPr>
        <p:grpSpPr>
          <a:xfrm>
            <a:off x="865862" y="3207306"/>
            <a:ext cx="364484" cy="364897"/>
            <a:chOff x="865862" y="3207306"/>
            <a:chExt cx="364484" cy="364897"/>
          </a:xfrm>
        </p:grpSpPr>
        <p:sp>
          <p:nvSpPr>
            <p:cNvPr id="3509" name="Google Shape;3509;p84"/>
            <p:cNvSpPr/>
            <p:nvPr/>
          </p:nvSpPr>
          <p:spPr>
            <a:xfrm>
              <a:off x="928229" y="3269323"/>
              <a:ext cx="240131" cy="240100"/>
            </a:xfrm>
            <a:custGeom>
              <a:rect b="b" l="l" r="r" t="t"/>
              <a:pathLst>
                <a:path extrusionOk="0" h="7561" w="7562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84"/>
            <p:cNvSpPr/>
            <p:nvPr/>
          </p:nvSpPr>
          <p:spPr>
            <a:xfrm>
              <a:off x="956205" y="3297681"/>
              <a:ext cx="184179" cy="184147"/>
            </a:xfrm>
            <a:custGeom>
              <a:rect b="b" l="l" r="r" t="t"/>
              <a:pathLst>
                <a:path extrusionOk="0" h="5799" w="580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84"/>
            <p:cNvSpPr/>
            <p:nvPr/>
          </p:nvSpPr>
          <p:spPr>
            <a:xfrm>
              <a:off x="1042039" y="3207306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84"/>
            <p:cNvSpPr/>
            <p:nvPr/>
          </p:nvSpPr>
          <p:spPr>
            <a:xfrm>
              <a:off x="1042039" y="3524538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84"/>
            <p:cNvSpPr/>
            <p:nvPr/>
          </p:nvSpPr>
          <p:spPr>
            <a:xfrm>
              <a:off x="953188" y="3230836"/>
              <a:ext cx="31406" cy="43441"/>
            </a:xfrm>
            <a:custGeom>
              <a:rect b="b" l="l" r="r" t="t"/>
              <a:pathLst>
                <a:path extrusionOk="0" h="1368" w="989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84"/>
            <p:cNvSpPr/>
            <p:nvPr/>
          </p:nvSpPr>
          <p:spPr>
            <a:xfrm>
              <a:off x="1111614" y="3505485"/>
              <a:ext cx="30644" cy="42520"/>
            </a:xfrm>
            <a:custGeom>
              <a:rect b="b" l="l" r="r" t="t"/>
              <a:pathLst>
                <a:path extrusionOk="0" h="1339" w="965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84"/>
            <p:cNvSpPr/>
            <p:nvPr/>
          </p:nvSpPr>
          <p:spPr>
            <a:xfrm>
              <a:off x="888916" y="3295998"/>
              <a:ext cx="44648" cy="29691"/>
            </a:xfrm>
            <a:custGeom>
              <a:rect b="b" l="l" r="r" t="t"/>
              <a:pathLst>
                <a:path extrusionOk="0" h="935" w="1406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84"/>
            <p:cNvSpPr/>
            <p:nvPr/>
          </p:nvSpPr>
          <p:spPr>
            <a:xfrm>
              <a:off x="1162644" y="3454106"/>
              <a:ext cx="45029" cy="30390"/>
            </a:xfrm>
            <a:custGeom>
              <a:rect b="b" l="l" r="r" t="t"/>
              <a:pathLst>
                <a:path extrusionOk="0" h="957" w="1418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84"/>
            <p:cNvSpPr/>
            <p:nvPr/>
          </p:nvSpPr>
          <p:spPr>
            <a:xfrm>
              <a:off x="865862" y="3383864"/>
              <a:ext cx="47664" cy="12130"/>
            </a:xfrm>
            <a:custGeom>
              <a:rect b="b" l="l" r="r" t="t"/>
              <a:pathLst>
                <a:path extrusionOk="0" h="382" w="1501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84"/>
            <p:cNvSpPr/>
            <p:nvPr/>
          </p:nvSpPr>
          <p:spPr>
            <a:xfrm>
              <a:off x="1182300" y="3383864"/>
              <a:ext cx="48045" cy="12130"/>
            </a:xfrm>
            <a:custGeom>
              <a:rect b="b" l="l" r="r" t="t"/>
              <a:pathLst>
                <a:path extrusionOk="0" h="382" w="1513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84"/>
            <p:cNvSpPr/>
            <p:nvPr/>
          </p:nvSpPr>
          <p:spPr>
            <a:xfrm>
              <a:off x="888916" y="3454011"/>
              <a:ext cx="43885" cy="30104"/>
            </a:xfrm>
            <a:custGeom>
              <a:rect b="b" l="l" r="r" t="t"/>
              <a:pathLst>
                <a:path extrusionOk="0" h="948" w="1382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84"/>
            <p:cNvSpPr/>
            <p:nvPr/>
          </p:nvSpPr>
          <p:spPr>
            <a:xfrm>
              <a:off x="1163025" y="3295648"/>
              <a:ext cx="44648" cy="30040"/>
            </a:xfrm>
            <a:custGeom>
              <a:rect b="b" l="l" r="r" t="t"/>
              <a:pathLst>
                <a:path extrusionOk="0" h="946" w="1406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84"/>
            <p:cNvSpPr/>
            <p:nvPr/>
          </p:nvSpPr>
          <p:spPr>
            <a:xfrm>
              <a:off x="953188" y="3505835"/>
              <a:ext cx="31787" cy="43282"/>
            </a:xfrm>
            <a:custGeom>
              <a:rect b="b" l="l" r="r" t="t"/>
              <a:pathLst>
                <a:path extrusionOk="0" h="1363" w="1001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84"/>
            <p:cNvSpPr/>
            <p:nvPr/>
          </p:nvSpPr>
          <p:spPr>
            <a:xfrm>
              <a:off x="1111614" y="3231726"/>
              <a:ext cx="31025" cy="42933"/>
            </a:xfrm>
            <a:custGeom>
              <a:rect b="b" l="l" r="r" t="t"/>
              <a:pathLst>
                <a:path extrusionOk="0" h="1352" w="977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3" name="Google Shape;3523;p84"/>
          <p:cNvGrpSpPr/>
          <p:nvPr/>
        </p:nvGrpSpPr>
        <p:grpSpPr>
          <a:xfrm>
            <a:off x="1404617" y="3226962"/>
            <a:ext cx="370168" cy="325965"/>
            <a:chOff x="1404617" y="3226962"/>
            <a:chExt cx="370168" cy="325965"/>
          </a:xfrm>
        </p:grpSpPr>
        <p:sp>
          <p:nvSpPr>
            <p:cNvPr id="3524" name="Google Shape;3524;p84"/>
            <p:cNvSpPr/>
            <p:nvPr/>
          </p:nvSpPr>
          <p:spPr>
            <a:xfrm>
              <a:off x="1535067" y="3226962"/>
              <a:ext cx="12130" cy="37090"/>
            </a:xfrm>
            <a:custGeom>
              <a:rect b="b" l="l" r="r" t="t"/>
              <a:pathLst>
                <a:path extrusionOk="0" h="1168" w="38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84"/>
            <p:cNvSpPr/>
            <p:nvPr/>
          </p:nvSpPr>
          <p:spPr>
            <a:xfrm>
              <a:off x="1472287" y="3243221"/>
              <a:ext cx="25753" cy="34073"/>
            </a:xfrm>
            <a:custGeom>
              <a:rect b="b" l="l" r="r" t="t"/>
              <a:pathLst>
                <a:path extrusionOk="0" h="1073" w="811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84"/>
            <p:cNvSpPr/>
            <p:nvPr/>
          </p:nvSpPr>
          <p:spPr>
            <a:xfrm>
              <a:off x="1426179" y="3289266"/>
              <a:ext cx="35947" cy="24705"/>
            </a:xfrm>
            <a:custGeom>
              <a:rect b="b" l="l" r="r" t="t"/>
              <a:pathLst>
                <a:path extrusionOk="0" h="778" w="1132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84"/>
            <p:cNvSpPr/>
            <p:nvPr/>
          </p:nvSpPr>
          <p:spPr>
            <a:xfrm>
              <a:off x="1410682" y="3350997"/>
              <a:ext cx="37439" cy="12511"/>
            </a:xfrm>
            <a:custGeom>
              <a:rect b="b" l="l" r="r" t="t"/>
              <a:pathLst>
                <a:path extrusionOk="0" h="394" w="1179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84"/>
            <p:cNvSpPr/>
            <p:nvPr/>
          </p:nvSpPr>
          <p:spPr>
            <a:xfrm>
              <a:off x="1426179" y="3400980"/>
              <a:ext cx="35566" cy="24896"/>
            </a:xfrm>
            <a:custGeom>
              <a:rect b="b" l="l" r="r" t="t"/>
              <a:pathLst>
                <a:path extrusionOk="0" h="784" w="112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84"/>
            <p:cNvSpPr/>
            <p:nvPr/>
          </p:nvSpPr>
          <p:spPr>
            <a:xfrm>
              <a:off x="1620138" y="3289043"/>
              <a:ext cx="35566" cy="24928"/>
            </a:xfrm>
            <a:custGeom>
              <a:rect b="b" l="l" r="r" t="t"/>
              <a:pathLst>
                <a:path extrusionOk="0" h="785" w="112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84"/>
            <p:cNvSpPr/>
            <p:nvPr/>
          </p:nvSpPr>
          <p:spPr>
            <a:xfrm>
              <a:off x="1584224" y="3243507"/>
              <a:ext cx="26103" cy="33787"/>
            </a:xfrm>
            <a:custGeom>
              <a:rect b="b" l="l" r="r" t="t"/>
              <a:pathLst>
                <a:path extrusionOk="0" h="1064" w="822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84"/>
            <p:cNvSpPr/>
            <p:nvPr/>
          </p:nvSpPr>
          <p:spPr>
            <a:xfrm>
              <a:off x="1404617" y="3271197"/>
              <a:ext cx="285859" cy="281349"/>
            </a:xfrm>
            <a:custGeom>
              <a:rect b="b" l="l" r="r" t="t"/>
              <a:pathLst>
                <a:path extrusionOk="0" h="8860" w="9002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84"/>
            <p:cNvSpPr/>
            <p:nvPr/>
          </p:nvSpPr>
          <p:spPr>
            <a:xfrm>
              <a:off x="1670026" y="3377672"/>
              <a:ext cx="104760" cy="175256"/>
            </a:xfrm>
            <a:custGeom>
              <a:rect b="b" l="l" r="r" t="t"/>
              <a:pathLst>
                <a:path extrusionOk="0" h="5519" w="3299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3" name="Google Shape;3533;p84"/>
          <p:cNvGrpSpPr/>
          <p:nvPr/>
        </p:nvGrpSpPr>
        <p:grpSpPr>
          <a:xfrm>
            <a:off x="1954741" y="3212419"/>
            <a:ext cx="366389" cy="354481"/>
            <a:chOff x="1954741" y="3212419"/>
            <a:chExt cx="366389" cy="354481"/>
          </a:xfrm>
        </p:grpSpPr>
        <p:sp>
          <p:nvSpPr>
            <p:cNvPr id="3534" name="Google Shape;3534;p84"/>
            <p:cNvSpPr/>
            <p:nvPr/>
          </p:nvSpPr>
          <p:spPr>
            <a:xfrm>
              <a:off x="1964204" y="3212419"/>
              <a:ext cx="356926" cy="354481"/>
            </a:xfrm>
            <a:custGeom>
              <a:rect b="b" l="l" r="r" t="t"/>
              <a:pathLst>
                <a:path extrusionOk="0" h="11163" w="1124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84"/>
            <p:cNvSpPr/>
            <p:nvPr/>
          </p:nvSpPr>
          <p:spPr>
            <a:xfrm>
              <a:off x="2127520" y="3279898"/>
              <a:ext cx="77546" cy="77546"/>
            </a:xfrm>
            <a:custGeom>
              <a:rect b="b" l="l" r="r" t="t"/>
              <a:pathLst>
                <a:path extrusionOk="0" h="2442" w="2442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84"/>
            <p:cNvSpPr/>
            <p:nvPr/>
          </p:nvSpPr>
          <p:spPr>
            <a:xfrm>
              <a:off x="2202747" y="3365732"/>
              <a:ext cx="38995" cy="38963"/>
            </a:xfrm>
            <a:custGeom>
              <a:rect b="b" l="l" r="r" t="t"/>
              <a:pathLst>
                <a:path extrusionOk="0" h="1227" w="1228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84"/>
            <p:cNvSpPr/>
            <p:nvPr/>
          </p:nvSpPr>
          <p:spPr>
            <a:xfrm>
              <a:off x="1964553" y="3518473"/>
              <a:ext cx="38995" cy="38614"/>
            </a:xfrm>
            <a:custGeom>
              <a:rect b="b" l="l" r="r" t="t"/>
              <a:pathLst>
                <a:path extrusionOk="0" h="1216" w="1228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84"/>
            <p:cNvSpPr/>
            <p:nvPr/>
          </p:nvSpPr>
          <p:spPr>
            <a:xfrm>
              <a:off x="2158894" y="3385007"/>
              <a:ext cx="15909" cy="16290"/>
            </a:xfrm>
            <a:custGeom>
              <a:rect b="b" l="l" r="r" t="t"/>
              <a:pathLst>
                <a:path extrusionOk="0" h="513" w="501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84"/>
            <p:cNvSpPr/>
            <p:nvPr/>
          </p:nvSpPr>
          <p:spPr>
            <a:xfrm>
              <a:off x="1954741" y="3478779"/>
              <a:ext cx="15909" cy="15909"/>
            </a:xfrm>
            <a:custGeom>
              <a:rect b="b" l="l" r="r" t="t"/>
              <a:pathLst>
                <a:path extrusionOk="0" h="501" w="501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84"/>
            <p:cNvSpPr/>
            <p:nvPr/>
          </p:nvSpPr>
          <p:spPr>
            <a:xfrm>
              <a:off x="2208813" y="3264020"/>
              <a:ext cx="16290" cy="16290"/>
            </a:xfrm>
            <a:custGeom>
              <a:rect b="b" l="l" r="r" t="t"/>
              <a:pathLst>
                <a:path extrusionOk="0" h="513" w="513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1" name="Google Shape;3541;p84"/>
          <p:cNvGrpSpPr/>
          <p:nvPr/>
        </p:nvGrpSpPr>
        <p:grpSpPr>
          <a:xfrm>
            <a:off x="3043239" y="3215626"/>
            <a:ext cx="366008" cy="348670"/>
            <a:chOff x="3043239" y="3215626"/>
            <a:chExt cx="366008" cy="348670"/>
          </a:xfrm>
        </p:grpSpPr>
        <p:sp>
          <p:nvSpPr>
            <p:cNvPr id="3542" name="Google Shape;3542;p84"/>
            <p:cNvSpPr/>
            <p:nvPr/>
          </p:nvSpPr>
          <p:spPr>
            <a:xfrm>
              <a:off x="3106749" y="3273198"/>
              <a:ext cx="302498" cy="291098"/>
            </a:xfrm>
            <a:custGeom>
              <a:rect b="b" l="l" r="r" t="t"/>
              <a:pathLst>
                <a:path extrusionOk="0" h="9167" w="9526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84"/>
            <p:cNvSpPr/>
            <p:nvPr/>
          </p:nvSpPr>
          <p:spPr>
            <a:xfrm>
              <a:off x="3043239" y="3215626"/>
              <a:ext cx="209869" cy="255628"/>
            </a:xfrm>
            <a:custGeom>
              <a:rect b="b" l="l" r="r" t="t"/>
              <a:pathLst>
                <a:path extrusionOk="0" h="8050" w="6609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4" name="Google Shape;3544;p84"/>
          <p:cNvGrpSpPr/>
          <p:nvPr/>
        </p:nvGrpSpPr>
        <p:grpSpPr>
          <a:xfrm>
            <a:off x="4218333" y="3184982"/>
            <a:ext cx="209107" cy="383442"/>
            <a:chOff x="4218333" y="3184982"/>
            <a:chExt cx="209107" cy="383442"/>
          </a:xfrm>
        </p:grpSpPr>
        <p:sp>
          <p:nvSpPr>
            <p:cNvPr id="3545" name="Google Shape;3545;p84"/>
            <p:cNvSpPr/>
            <p:nvPr/>
          </p:nvSpPr>
          <p:spPr>
            <a:xfrm>
              <a:off x="4218333" y="3184982"/>
              <a:ext cx="207963" cy="117652"/>
            </a:xfrm>
            <a:custGeom>
              <a:rect b="b" l="l" r="r" t="t"/>
              <a:pathLst>
                <a:path extrusionOk="0" h="3705" w="6549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84"/>
            <p:cNvSpPr/>
            <p:nvPr/>
          </p:nvSpPr>
          <p:spPr>
            <a:xfrm>
              <a:off x="4218333" y="3282946"/>
              <a:ext cx="209107" cy="285477"/>
            </a:xfrm>
            <a:custGeom>
              <a:rect b="b" l="l" r="r" t="t"/>
              <a:pathLst>
                <a:path extrusionOk="0" h="8990" w="6585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7" name="Google Shape;3547;p84"/>
          <p:cNvSpPr/>
          <p:nvPr/>
        </p:nvSpPr>
        <p:spPr>
          <a:xfrm>
            <a:off x="4816819" y="3186157"/>
            <a:ext cx="83230" cy="379536"/>
          </a:xfrm>
          <a:custGeom>
            <a:rect b="b" l="l" r="r" t="t"/>
            <a:pathLst>
              <a:path extrusionOk="0" h="11952" w="2621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8" name="Google Shape;3548;p84"/>
          <p:cNvGrpSpPr/>
          <p:nvPr/>
        </p:nvGrpSpPr>
        <p:grpSpPr>
          <a:xfrm>
            <a:off x="6896644" y="3216007"/>
            <a:ext cx="322917" cy="347876"/>
            <a:chOff x="6896644" y="3216007"/>
            <a:chExt cx="322917" cy="347876"/>
          </a:xfrm>
        </p:grpSpPr>
        <p:sp>
          <p:nvSpPr>
            <p:cNvPr id="3549" name="Google Shape;3549;p84"/>
            <p:cNvSpPr/>
            <p:nvPr/>
          </p:nvSpPr>
          <p:spPr>
            <a:xfrm>
              <a:off x="6896644" y="3216007"/>
              <a:ext cx="301387" cy="347876"/>
            </a:xfrm>
            <a:custGeom>
              <a:rect b="b" l="l" r="r" t="t"/>
              <a:pathLst>
                <a:path extrusionOk="0" h="10955" w="9491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84"/>
            <p:cNvSpPr/>
            <p:nvPr/>
          </p:nvSpPr>
          <p:spPr>
            <a:xfrm>
              <a:off x="6954883" y="3306382"/>
              <a:ext cx="42012" cy="41980"/>
            </a:xfrm>
            <a:custGeom>
              <a:rect b="b" l="l" r="r" t="t"/>
              <a:pathLst>
                <a:path extrusionOk="0" h="1322" w="1323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84"/>
            <p:cNvSpPr/>
            <p:nvPr/>
          </p:nvSpPr>
          <p:spPr>
            <a:xfrm>
              <a:off x="7013122" y="3306382"/>
              <a:ext cx="32168" cy="10225"/>
            </a:xfrm>
            <a:custGeom>
              <a:rect b="b" l="l" r="r" t="t"/>
              <a:pathLst>
                <a:path extrusionOk="0" h="322" w="1013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84"/>
            <p:cNvSpPr/>
            <p:nvPr/>
          </p:nvSpPr>
          <p:spPr>
            <a:xfrm>
              <a:off x="7013471" y="3333596"/>
              <a:ext cx="105903" cy="10606"/>
            </a:xfrm>
            <a:custGeom>
              <a:rect b="b" l="l" r="r" t="t"/>
              <a:pathLst>
                <a:path extrusionOk="0" h="334" w="3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84"/>
            <p:cNvSpPr/>
            <p:nvPr/>
          </p:nvSpPr>
          <p:spPr>
            <a:xfrm>
              <a:off x="6966982" y="3375576"/>
              <a:ext cx="63923" cy="10606"/>
            </a:xfrm>
            <a:custGeom>
              <a:rect b="b" l="l" r="r" t="t"/>
              <a:pathLst>
                <a:path extrusionOk="0" h="334" w="2013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84"/>
            <p:cNvSpPr/>
            <p:nvPr/>
          </p:nvSpPr>
          <p:spPr>
            <a:xfrm>
              <a:off x="6928781" y="3524157"/>
              <a:ext cx="52237" cy="10225"/>
            </a:xfrm>
            <a:custGeom>
              <a:rect b="b" l="l" r="r" t="t"/>
              <a:pathLst>
                <a:path extrusionOk="0" h="322" w="164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84"/>
            <p:cNvSpPr/>
            <p:nvPr/>
          </p:nvSpPr>
          <p:spPr>
            <a:xfrm>
              <a:off x="6945420" y="3314701"/>
              <a:ext cx="274141" cy="248800"/>
            </a:xfrm>
            <a:custGeom>
              <a:rect b="b" l="l" r="r" t="t"/>
              <a:pathLst>
                <a:path extrusionOk="0" h="7835" w="8633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6" name="Google Shape;3556;p84"/>
          <p:cNvGrpSpPr/>
          <p:nvPr/>
        </p:nvGrpSpPr>
        <p:grpSpPr>
          <a:xfrm>
            <a:off x="7429366" y="3223183"/>
            <a:ext cx="334634" cy="333904"/>
            <a:chOff x="7429366" y="3223183"/>
            <a:chExt cx="334634" cy="333904"/>
          </a:xfrm>
        </p:grpSpPr>
        <p:sp>
          <p:nvSpPr>
            <p:cNvPr id="3557" name="Google Shape;3557;p84"/>
            <p:cNvSpPr/>
            <p:nvPr/>
          </p:nvSpPr>
          <p:spPr>
            <a:xfrm>
              <a:off x="7429366" y="3223183"/>
              <a:ext cx="334634" cy="333904"/>
            </a:xfrm>
            <a:custGeom>
              <a:rect b="b" l="l" r="r" t="t"/>
              <a:pathLst>
                <a:path extrusionOk="0" h="10515" w="10538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84"/>
            <p:cNvSpPr/>
            <p:nvPr/>
          </p:nvSpPr>
          <p:spPr>
            <a:xfrm>
              <a:off x="7613514" y="3251541"/>
              <a:ext cx="74878" cy="74529"/>
            </a:xfrm>
            <a:custGeom>
              <a:rect b="b" l="l" r="r" t="t"/>
              <a:pathLst>
                <a:path extrusionOk="0" h="2347" w="2358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9" name="Google Shape;3559;p84"/>
          <p:cNvSpPr/>
          <p:nvPr/>
        </p:nvSpPr>
        <p:spPr>
          <a:xfrm>
            <a:off x="8079296" y="3207306"/>
            <a:ext cx="229906" cy="364135"/>
          </a:xfrm>
          <a:custGeom>
            <a:rect b="b" l="l" r="r" t="t"/>
            <a:pathLst>
              <a:path extrusionOk="0" h="11467" w="724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0" name="Google Shape;3560;p84"/>
          <p:cNvGrpSpPr/>
          <p:nvPr/>
        </p:nvGrpSpPr>
        <p:grpSpPr>
          <a:xfrm>
            <a:off x="5216456" y="3725484"/>
            <a:ext cx="356196" cy="265631"/>
            <a:chOff x="5216456" y="3725484"/>
            <a:chExt cx="356196" cy="265631"/>
          </a:xfrm>
        </p:grpSpPr>
        <p:sp>
          <p:nvSpPr>
            <p:cNvPr id="3561" name="Google Shape;3561;p8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8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3" name="Google Shape;3563;p84"/>
          <p:cNvGrpSpPr/>
          <p:nvPr/>
        </p:nvGrpSpPr>
        <p:grpSpPr>
          <a:xfrm>
            <a:off x="6849393" y="3733994"/>
            <a:ext cx="355053" cy="248038"/>
            <a:chOff x="6849393" y="3733994"/>
            <a:chExt cx="355053" cy="248038"/>
          </a:xfrm>
        </p:grpSpPr>
        <p:sp>
          <p:nvSpPr>
            <p:cNvPr id="3564" name="Google Shape;3564;p84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84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84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84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84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9" name="Google Shape;3569;p84"/>
          <p:cNvGrpSpPr/>
          <p:nvPr/>
        </p:nvGrpSpPr>
        <p:grpSpPr>
          <a:xfrm>
            <a:off x="7918997" y="3714687"/>
            <a:ext cx="392111" cy="280206"/>
            <a:chOff x="7918997" y="3714687"/>
            <a:chExt cx="392111" cy="280206"/>
          </a:xfrm>
        </p:grpSpPr>
        <p:sp>
          <p:nvSpPr>
            <p:cNvPr id="3570" name="Google Shape;3570;p84"/>
            <p:cNvSpPr/>
            <p:nvPr/>
          </p:nvSpPr>
          <p:spPr>
            <a:xfrm>
              <a:off x="7918997" y="3781246"/>
              <a:ext cx="309675" cy="213648"/>
            </a:xfrm>
            <a:custGeom>
              <a:rect b="b" l="l" r="r" t="t"/>
              <a:pathLst>
                <a:path extrusionOk="0" h="6728" w="9752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84"/>
            <p:cNvSpPr/>
            <p:nvPr/>
          </p:nvSpPr>
          <p:spPr>
            <a:xfrm>
              <a:off x="8080439" y="3862920"/>
              <a:ext cx="68083" cy="68083"/>
            </a:xfrm>
            <a:custGeom>
              <a:rect b="b" l="l" r="r" t="t"/>
              <a:pathLst>
                <a:path extrusionOk="0" h="2144" w="2144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84"/>
            <p:cNvSpPr/>
            <p:nvPr/>
          </p:nvSpPr>
          <p:spPr>
            <a:xfrm>
              <a:off x="8000290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84"/>
            <p:cNvSpPr/>
            <p:nvPr/>
          </p:nvSpPr>
          <p:spPr>
            <a:xfrm>
              <a:off x="8006323" y="3714687"/>
              <a:ext cx="304784" cy="277920"/>
            </a:xfrm>
            <a:custGeom>
              <a:rect b="b" l="l" r="r" t="t"/>
              <a:pathLst>
                <a:path extrusionOk="0" h="8752" w="9598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84"/>
            <p:cNvSpPr/>
            <p:nvPr/>
          </p:nvSpPr>
          <p:spPr>
            <a:xfrm>
              <a:off x="8183643" y="3885593"/>
              <a:ext cx="45410" cy="45410"/>
            </a:xfrm>
            <a:custGeom>
              <a:rect b="b" l="l" r="r" t="t"/>
              <a:pathLst>
                <a:path extrusionOk="0" h="1430" w="143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5" name="Google Shape;3575;p84"/>
          <p:cNvSpPr/>
          <p:nvPr/>
        </p:nvSpPr>
        <p:spPr>
          <a:xfrm>
            <a:off x="867354" y="3694364"/>
            <a:ext cx="355434" cy="326981"/>
          </a:xfrm>
          <a:custGeom>
            <a:rect b="b" l="l" r="r" t="t"/>
            <a:pathLst>
              <a:path extrusionOk="0" h="10297" w="11193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6" name="Google Shape;3576;p84"/>
          <p:cNvGrpSpPr/>
          <p:nvPr/>
        </p:nvGrpSpPr>
        <p:grpSpPr>
          <a:xfrm>
            <a:off x="1408777" y="3680964"/>
            <a:ext cx="357720" cy="355148"/>
            <a:chOff x="1408777" y="3680964"/>
            <a:chExt cx="357720" cy="355148"/>
          </a:xfrm>
        </p:grpSpPr>
        <p:sp>
          <p:nvSpPr>
            <p:cNvPr id="3577" name="Google Shape;3577;p84"/>
            <p:cNvSpPr/>
            <p:nvPr/>
          </p:nvSpPr>
          <p:spPr>
            <a:xfrm>
              <a:off x="1510488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84"/>
            <p:cNvSpPr/>
            <p:nvPr/>
          </p:nvSpPr>
          <p:spPr>
            <a:xfrm>
              <a:off x="1627315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84"/>
            <p:cNvSpPr/>
            <p:nvPr/>
          </p:nvSpPr>
          <p:spPr>
            <a:xfrm>
              <a:off x="1525604" y="3908806"/>
              <a:ext cx="123305" cy="33152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84"/>
            <p:cNvSpPr/>
            <p:nvPr/>
          </p:nvSpPr>
          <p:spPr>
            <a:xfrm>
              <a:off x="1408777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4"/>
            <p:cNvSpPr/>
            <p:nvPr/>
          </p:nvSpPr>
          <p:spPr>
            <a:xfrm>
              <a:off x="1468508" y="3739075"/>
              <a:ext cx="297989" cy="297036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2" name="Google Shape;3582;p84"/>
          <p:cNvGrpSpPr/>
          <p:nvPr/>
        </p:nvGrpSpPr>
        <p:grpSpPr>
          <a:xfrm>
            <a:off x="1952836" y="3680964"/>
            <a:ext cx="357720" cy="355148"/>
            <a:chOff x="1952836" y="3680964"/>
            <a:chExt cx="357720" cy="355148"/>
          </a:xfrm>
        </p:grpSpPr>
        <p:sp>
          <p:nvSpPr>
            <p:cNvPr id="3583" name="Google Shape;3583;p84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84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4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4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4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8" name="Google Shape;3588;p84"/>
          <p:cNvGrpSpPr/>
          <p:nvPr/>
        </p:nvGrpSpPr>
        <p:grpSpPr>
          <a:xfrm>
            <a:off x="2496894" y="3680964"/>
            <a:ext cx="357720" cy="355148"/>
            <a:chOff x="2496894" y="3680964"/>
            <a:chExt cx="357720" cy="355148"/>
          </a:xfrm>
        </p:grpSpPr>
        <p:sp>
          <p:nvSpPr>
            <p:cNvPr id="3589" name="Google Shape;3589;p84"/>
            <p:cNvSpPr/>
            <p:nvPr/>
          </p:nvSpPr>
          <p:spPr>
            <a:xfrm>
              <a:off x="2598224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4"/>
            <p:cNvSpPr/>
            <p:nvPr/>
          </p:nvSpPr>
          <p:spPr>
            <a:xfrm>
              <a:off x="2715051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84"/>
            <p:cNvSpPr/>
            <p:nvPr/>
          </p:nvSpPr>
          <p:spPr>
            <a:xfrm>
              <a:off x="2496894" y="3680964"/>
              <a:ext cx="297989" cy="296528"/>
            </a:xfrm>
            <a:custGeom>
              <a:rect b="b" l="l" r="r" t="t"/>
              <a:pathLst>
                <a:path extrusionOk="0" h="9338" w="9384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84"/>
            <p:cNvSpPr/>
            <p:nvPr/>
          </p:nvSpPr>
          <p:spPr>
            <a:xfrm>
              <a:off x="2555895" y="3739075"/>
              <a:ext cx="298719" cy="297036"/>
            </a:xfrm>
            <a:custGeom>
              <a:rect b="b" l="l" r="r" t="t"/>
              <a:pathLst>
                <a:path extrusionOk="0" h="9354" w="9407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84"/>
            <p:cNvSpPr/>
            <p:nvPr/>
          </p:nvSpPr>
          <p:spPr>
            <a:xfrm>
              <a:off x="2569867" y="3875336"/>
              <a:ext cx="211393" cy="99139"/>
            </a:xfrm>
            <a:custGeom>
              <a:rect b="b" l="l" r="r" t="t"/>
              <a:pathLst>
                <a:path extrusionOk="0" h="3122" w="6657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4" name="Google Shape;3594;p84"/>
          <p:cNvGrpSpPr/>
          <p:nvPr/>
        </p:nvGrpSpPr>
        <p:grpSpPr>
          <a:xfrm>
            <a:off x="3040984" y="3681059"/>
            <a:ext cx="356164" cy="355815"/>
            <a:chOff x="3040984" y="3681059"/>
            <a:chExt cx="356164" cy="355815"/>
          </a:xfrm>
        </p:grpSpPr>
        <p:sp>
          <p:nvSpPr>
            <p:cNvPr id="3595" name="Google Shape;3595;p84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4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84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8" name="Google Shape;3598;p84"/>
          <p:cNvGrpSpPr/>
          <p:nvPr/>
        </p:nvGrpSpPr>
        <p:grpSpPr>
          <a:xfrm>
            <a:off x="3584280" y="3699191"/>
            <a:ext cx="358069" cy="317995"/>
            <a:chOff x="3584280" y="3699191"/>
            <a:chExt cx="358069" cy="317995"/>
          </a:xfrm>
        </p:grpSpPr>
        <p:sp>
          <p:nvSpPr>
            <p:cNvPr id="3599" name="Google Shape;3599;p84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84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84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4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3" name="Google Shape;3603;p84"/>
          <p:cNvGrpSpPr/>
          <p:nvPr/>
        </p:nvGrpSpPr>
        <p:grpSpPr>
          <a:xfrm>
            <a:off x="4129482" y="3681059"/>
            <a:ext cx="355402" cy="354291"/>
            <a:chOff x="4129482" y="3681059"/>
            <a:chExt cx="355402" cy="354291"/>
          </a:xfrm>
        </p:grpSpPr>
        <p:sp>
          <p:nvSpPr>
            <p:cNvPr id="3604" name="Google Shape;3604;p84"/>
            <p:cNvSpPr/>
            <p:nvPr/>
          </p:nvSpPr>
          <p:spPr>
            <a:xfrm>
              <a:off x="4313979" y="3719578"/>
              <a:ext cx="133117" cy="225016"/>
            </a:xfrm>
            <a:custGeom>
              <a:rect b="b" l="l" r="r" t="t"/>
              <a:pathLst>
                <a:path extrusionOk="0" h="7086" w="4192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84"/>
            <p:cNvSpPr/>
            <p:nvPr/>
          </p:nvSpPr>
          <p:spPr>
            <a:xfrm>
              <a:off x="4220968" y="3719197"/>
              <a:ext cx="106284" cy="132387"/>
            </a:xfrm>
            <a:custGeom>
              <a:rect b="b" l="l" r="r" t="t"/>
              <a:pathLst>
                <a:path extrusionOk="0" h="4169" w="3347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4"/>
            <p:cNvSpPr/>
            <p:nvPr/>
          </p:nvSpPr>
          <p:spPr>
            <a:xfrm>
              <a:off x="4167270" y="3772545"/>
              <a:ext cx="226127" cy="225746"/>
            </a:xfrm>
            <a:custGeom>
              <a:rect b="b" l="l" r="r" t="t"/>
              <a:pathLst>
                <a:path extrusionOk="0" h="7109" w="7121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4"/>
            <p:cNvSpPr/>
            <p:nvPr/>
          </p:nvSpPr>
          <p:spPr>
            <a:xfrm>
              <a:off x="4129482" y="3681059"/>
              <a:ext cx="355402" cy="354291"/>
            </a:xfrm>
            <a:custGeom>
              <a:rect b="b" l="l" r="r" t="t"/>
              <a:pathLst>
                <a:path extrusionOk="0" h="11157" w="11192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8" name="Google Shape;3608;p84"/>
          <p:cNvGrpSpPr/>
          <p:nvPr/>
        </p:nvGrpSpPr>
        <p:grpSpPr>
          <a:xfrm>
            <a:off x="4673540" y="3680297"/>
            <a:ext cx="355434" cy="355815"/>
            <a:chOff x="4673540" y="3680297"/>
            <a:chExt cx="355434" cy="355815"/>
          </a:xfrm>
        </p:grpSpPr>
        <p:sp>
          <p:nvSpPr>
            <p:cNvPr id="3609" name="Google Shape;3609;p84"/>
            <p:cNvSpPr/>
            <p:nvPr/>
          </p:nvSpPr>
          <p:spPr>
            <a:xfrm>
              <a:off x="4673540" y="3680297"/>
              <a:ext cx="355434" cy="355815"/>
            </a:xfrm>
            <a:custGeom>
              <a:rect b="b" l="l" r="r" t="t"/>
              <a:pathLst>
                <a:path extrusionOk="0" h="11205" w="11193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4"/>
            <p:cNvSpPr/>
            <p:nvPr/>
          </p:nvSpPr>
          <p:spPr>
            <a:xfrm>
              <a:off x="4805864" y="3736630"/>
              <a:ext cx="93042" cy="92661"/>
            </a:xfrm>
            <a:custGeom>
              <a:rect b="b" l="l" r="r" t="t"/>
              <a:pathLst>
                <a:path extrusionOk="0" h="2918" w="293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4"/>
            <p:cNvSpPr/>
            <p:nvPr/>
          </p:nvSpPr>
          <p:spPr>
            <a:xfrm>
              <a:off x="4779380" y="3841358"/>
              <a:ext cx="143723" cy="138801"/>
            </a:xfrm>
            <a:custGeom>
              <a:rect b="b" l="l" r="r" t="t"/>
              <a:pathLst>
                <a:path extrusionOk="0" h="4371" w="4526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2" name="Google Shape;3612;p84"/>
          <p:cNvGrpSpPr/>
          <p:nvPr/>
        </p:nvGrpSpPr>
        <p:grpSpPr>
          <a:xfrm>
            <a:off x="5779408" y="3699191"/>
            <a:ext cx="317645" cy="318757"/>
            <a:chOff x="5779408" y="3699191"/>
            <a:chExt cx="317645" cy="318757"/>
          </a:xfrm>
        </p:grpSpPr>
        <p:sp>
          <p:nvSpPr>
            <p:cNvPr id="3613" name="Google Shape;3613;p84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4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5" name="Google Shape;3615;p84"/>
          <p:cNvSpPr/>
          <p:nvPr/>
        </p:nvSpPr>
        <p:spPr>
          <a:xfrm>
            <a:off x="6304573" y="3694459"/>
            <a:ext cx="356196" cy="32841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6" name="Google Shape;3616;p84"/>
          <p:cNvGrpSpPr/>
          <p:nvPr/>
        </p:nvGrpSpPr>
        <p:grpSpPr>
          <a:xfrm>
            <a:off x="7390435" y="3680868"/>
            <a:ext cx="372073" cy="355243"/>
            <a:chOff x="7390435" y="3680868"/>
            <a:chExt cx="372073" cy="355243"/>
          </a:xfrm>
        </p:grpSpPr>
        <p:sp>
          <p:nvSpPr>
            <p:cNvPr id="3617" name="Google Shape;3617;p84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4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84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84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84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84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3" name="Google Shape;3623;p84"/>
          <p:cNvGrpSpPr/>
          <p:nvPr/>
        </p:nvGrpSpPr>
        <p:grpSpPr>
          <a:xfrm>
            <a:off x="1421638" y="4125629"/>
            <a:ext cx="374709" cy="374010"/>
            <a:chOff x="1421638" y="4125629"/>
            <a:chExt cx="374709" cy="374010"/>
          </a:xfrm>
        </p:grpSpPr>
        <p:sp>
          <p:nvSpPr>
            <p:cNvPr id="3624" name="Google Shape;3624;p84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84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6" name="Google Shape;3626;p84"/>
          <p:cNvGrpSpPr/>
          <p:nvPr/>
        </p:nvGrpSpPr>
        <p:grpSpPr>
          <a:xfrm>
            <a:off x="1973254" y="4156304"/>
            <a:ext cx="357720" cy="342192"/>
            <a:chOff x="1973254" y="4156304"/>
            <a:chExt cx="357720" cy="342192"/>
          </a:xfrm>
        </p:grpSpPr>
        <p:sp>
          <p:nvSpPr>
            <p:cNvPr id="3627" name="Google Shape;3627;p84"/>
            <p:cNvSpPr/>
            <p:nvPr/>
          </p:nvSpPr>
          <p:spPr>
            <a:xfrm>
              <a:off x="2129044" y="4156304"/>
              <a:ext cx="18926" cy="97964"/>
            </a:xfrm>
            <a:custGeom>
              <a:rect b="b" l="l" r="r" t="t"/>
              <a:pathLst>
                <a:path extrusionOk="0" h="3085" w="596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4"/>
            <p:cNvSpPr/>
            <p:nvPr/>
          </p:nvSpPr>
          <p:spPr>
            <a:xfrm>
              <a:off x="2174771" y="4156304"/>
              <a:ext cx="18958" cy="97964"/>
            </a:xfrm>
            <a:custGeom>
              <a:rect b="b" l="l" r="r" t="t"/>
              <a:pathLst>
                <a:path extrusionOk="0" h="3085" w="597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4"/>
            <p:cNvSpPr/>
            <p:nvPr/>
          </p:nvSpPr>
          <p:spPr>
            <a:xfrm>
              <a:off x="1992529" y="4460644"/>
              <a:ext cx="338445" cy="37852"/>
            </a:xfrm>
            <a:custGeom>
              <a:rect b="b" l="l" r="r" t="t"/>
              <a:pathLst>
                <a:path extrusionOk="0" h="1192" w="10658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4"/>
            <p:cNvSpPr/>
            <p:nvPr/>
          </p:nvSpPr>
          <p:spPr>
            <a:xfrm>
              <a:off x="1996340" y="4288627"/>
              <a:ext cx="60525" cy="69226"/>
            </a:xfrm>
            <a:custGeom>
              <a:rect b="b" l="l" r="r" t="t"/>
              <a:pathLst>
                <a:path extrusionOk="0" h="2180" w="1906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4"/>
            <p:cNvSpPr/>
            <p:nvPr/>
          </p:nvSpPr>
          <p:spPr>
            <a:xfrm>
              <a:off x="1973254" y="4265954"/>
              <a:ext cx="306658" cy="184147"/>
            </a:xfrm>
            <a:custGeom>
              <a:rect b="b" l="l" r="r" t="t"/>
              <a:pathLst>
                <a:path extrusionOk="0" h="5799" w="9657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4"/>
            <p:cNvSpPr/>
            <p:nvPr/>
          </p:nvSpPr>
          <p:spPr>
            <a:xfrm>
              <a:off x="2155877" y="4319620"/>
              <a:ext cx="93423" cy="99488"/>
            </a:xfrm>
            <a:custGeom>
              <a:rect b="b" l="l" r="r" t="t"/>
              <a:pathLst>
                <a:path extrusionOk="0" h="3133" w="2942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3" name="Google Shape;3633;p84"/>
          <p:cNvGrpSpPr/>
          <p:nvPr/>
        </p:nvGrpSpPr>
        <p:grpSpPr>
          <a:xfrm>
            <a:off x="2523759" y="4135505"/>
            <a:ext cx="341049" cy="340318"/>
            <a:chOff x="2523759" y="4135505"/>
            <a:chExt cx="341049" cy="340318"/>
          </a:xfrm>
        </p:grpSpPr>
        <p:sp>
          <p:nvSpPr>
            <p:cNvPr id="3634" name="Google Shape;3634;p84"/>
            <p:cNvSpPr/>
            <p:nvPr/>
          </p:nvSpPr>
          <p:spPr>
            <a:xfrm>
              <a:off x="2523759" y="4135505"/>
              <a:ext cx="341049" cy="340318"/>
            </a:xfrm>
            <a:custGeom>
              <a:rect b="b" l="l" r="r" t="t"/>
              <a:pathLst>
                <a:path extrusionOk="0" h="10717" w="1074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84"/>
            <p:cNvSpPr/>
            <p:nvPr/>
          </p:nvSpPr>
          <p:spPr>
            <a:xfrm>
              <a:off x="2561547" y="4278815"/>
              <a:ext cx="36709" cy="37058"/>
            </a:xfrm>
            <a:custGeom>
              <a:rect b="b" l="l" r="r" t="t"/>
              <a:pathLst>
                <a:path extrusionOk="0" h="1167" w="1156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6" name="Google Shape;3636;p84"/>
          <p:cNvGrpSpPr/>
          <p:nvPr/>
        </p:nvGrpSpPr>
        <p:grpSpPr>
          <a:xfrm>
            <a:off x="3040603" y="4130360"/>
            <a:ext cx="392079" cy="350353"/>
            <a:chOff x="3040603" y="4130360"/>
            <a:chExt cx="392079" cy="350353"/>
          </a:xfrm>
        </p:grpSpPr>
        <p:sp>
          <p:nvSpPr>
            <p:cNvPr id="3637" name="Google Shape;3637;p84"/>
            <p:cNvSpPr/>
            <p:nvPr/>
          </p:nvSpPr>
          <p:spPr>
            <a:xfrm>
              <a:off x="3081059" y="4144523"/>
              <a:ext cx="62780" cy="66241"/>
            </a:xfrm>
            <a:custGeom>
              <a:rect b="b" l="l" r="r" t="t"/>
              <a:pathLst>
                <a:path extrusionOk="0" h="2086" w="1977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4"/>
            <p:cNvSpPr/>
            <p:nvPr/>
          </p:nvSpPr>
          <p:spPr>
            <a:xfrm>
              <a:off x="3040603" y="4192981"/>
              <a:ext cx="58620" cy="55222"/>
            </a:xfrm>
            <a:custGeom>
              <a:rect b="b" l="l" r="r" t="t"/>
              <a:pathLst>
                <a:path extrusionOk="0" h="1739" w="1846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84"/>
            <p:cNvSpPr/>
            <p:nvPr/>
          </p:nvSpPr>
          <p:spPr>
            <a:xfrm>
              <a:off x="3147967" y="4130360"/>
              <a:ext cx="55984" cy="69067"/>
            </a:xfrm>
            <a:custGeom>
              <a:rect b="b" l="l" r="r" t="t"/>
              <a:pathLst>
                <a:path extrusionOk="0" h="2175" w="1763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84"/>
            <p:cNvSpPr/>
            <p:nvPr/>
          </p:nvSpPr>
          <p:spPr>
            <a:xfrm>
              <a:off x="3205443" y="4158082"/>
              <a:ext cx="52586" cy="59890"/>
            </a:xfrm>
            <a:custGeom>
              <a:rect b="b" l="l" r="r" t="t"/>
              <a:pathLst>
                <a:path extrusionOk="0" h="1886" w="1656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4"/>
            <p:cNvSpPr/>
            <p:nvPr/>
          </p:nvSpPr>
          <p:spPr>
            <a:xfrm>
              <a:off x="3092777" y="4212002"/>
              <a:ext cx="144453" cy="102759"/>
            </a:xfrm>
            <a:custGeom>
              <a:rect b="b" l="l" r="r" t="t"/>
              <a:pathLst>
                <a:path extrusionOk="0" h="3236" w="4549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4"/>
            <p:cNvSpPr/>
            <p:nvPr/>
          </p:nvSpPr>
          <p:spPr>
            <a:xfrm>
              <a:off x="3283307" y="4290469"/>
              <a:ext cx="55254" cy="70782"/>
            </a:xfrm>
            <a:custGeom>
              <a:rect b="b" l="l" r="r" t="t"/>
              <a:pathLst>
                <a:path extrusionOk="0" h="2229" w="174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4"/>
            <p:cNvSpPr/>
            <p:nvPr/>
          </p:nvSpPr>
          <p:spPr>
            <a:xfrm>
              <a:off x="3221702" y="4306728"/>
              <a:ext cx="54460" cy="62462"/>
            </a:xfrm>
            <a:custGeom>
              <a:rect b="b" l="l" r="r" t="t"/>
              <a:pathLst>
                <a:path extrusionOk="0" h="1967" w="1715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4"/>
            <p:cNvSpPr/>
            <p:nvPr/>
          </p:nvSpPr>
          <p:spPr>
            <a:xfrm>
              <a:off x="3333606" y="4316667"/>
              <a:ext cx="66940" cy="62748"/>
            </a:xfrm>
            <a:custGeom>
              <a:rect b="b" l="l" r="r" t="t"/>
              <a:pathLst>
                <a:path extrusionOk="0" h="1976" w="2108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4"/>
            <p:cNvSpPr/>
            <p:nvPr/>
          </p:nvSpPr>
          <p:spPr>
            <a:xfrm>
              <a:off x="3371046" y="4372587"/>
              <a:ext cx="61636" cy="51792"/>
            </a:xfrm>
            <a:custGeom>
              <a:rect b="b" l="l" r="r" t="t"/>
              <a:pathLst>
                <a:path extrusionOk="0" h="1631" w="1941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4"/>
            <p:cNvSpPr/>
            <p:nvPr/>
          </p:nvSpPr>
          <p:spPr>
            <a:xfrm>
              <a:off x="3227735" y="4370904"/>
              <a:ext cx="142961" cy="109809"/>
            </a:xfrm>
            <a:custGeom>
              <a:rect b="b" l="l" r="r" t="t"/>
              <a:pathLst>
                <a:path extrusionOk="0" h="3458" w="4502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7" name="Google Shape;3647;p84"/>
          <p:cNvGrpSpPr/>
          <p:nvPr/>
        </p:nvGrpSpPr>
        <p:grpSpPr>
          <a:xfrm>
            <a:off x="3662144" y="4135505"/>
            <a:ext cx="232955" cy="340318"/>
            <a:chOff x="3662144" y="4135505"/>
            <a:chExt cx="232955" cy="340318"/>
          </a:xfrm>
        </p:grpSpPr>
        <p:sp>
          <p:nvSpPr>
            <p:cNvPr id="3648" name="Google Shape;3648;p84"/>
            <p:cNvSpPr/>
            <p:nvPr/>
          </p:nvSpPr>
          <p:spPr>
            <a:xfrm>
              <a:off x="3662144" y="4135505"/>
              <a:ext cx="163761" cy="340318"/>
            </a:xfrm>
            <a:custGeom>
              <a:rect b="b" l="l" r="r" t="t"/>
              <a:pathLst>
                <a:path extrusionOk="0" h="10717" w="5157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4"/>
            <p:cNvSpPr/>
            <p:nvPr/>
          </p:nvSpPr>
          <p:spPr>
            <a:xfrm>
              <a:off x="3689771" y="4162719"/>
              <a:ext cx="109650" cy="285859"/>
            </a:xfrm>
            <a:custGeom>
              <a:rect b="b" l="l" r="r" t="t"/>
              <a:pathLst>
                <a:path extrusionOk="0" h="9002" w="3453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4"/>
            <p:cNvSpPr/>
            <p:nvPr/>
          </p:nvSpPr>
          <p:spPr>
            <a:xfrm>
              <a:off x="3838352" y="4182375"/>
              <a:ext cx="56746" cy="94947"/>
            </a:xfrm>
            <a:custGeom>
              <a:rect b="b" l="l" r="r" t="t"/>
              <a:pathLst>
                <a:path extrusionOk="0" h="2990" w="1787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4"/>
            <p:cNvSpPr/>
            <p:nvPr/>
          </p:nvSpPr>
          <p:spPr>
            <a:xfrm>
              <a:off x="3813012" y="4151763"/>
              <a:ext cx="32930" cy="32930"/>
            </a:xfrm>
            <a:custGeom>
              <a:rect b="b" l="l" r="r" t="t"/>
              <a:pathLst>
                <a:path extrusionOk="0" h="1037" w="1037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2" name="Google Shape;3652;p84"/>
          <p:cNvGrpSpPr/>
          <p:nvPr/>
        </p:nvGrpSpPr>
        <p:grpSpPr>
          <a:xfrm>
            <a:off x="4149138" y="4121151"/>
            <a:ext cx="344065" cy="368644"/>
            <a:chOff x="4149138" y="4121151"/>
            <a:chExt cx="344065" cy="368644"/>
          </a:xfrm>
        </p:grpSpPr>
        <p:sp>
          <p:nvSpPr>
            <p:cNvPr id="3653" name="Google Shape;3653;p84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4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4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4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4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4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4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4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4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4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4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4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5" name="Google Shape;3665;p84"/>
          <p:cNvSpPr/>
          <p:nvPr/>
        </p:nvSpPr>
        <p:spPr>
          <a:xfrm>
            <a:off x="4692054" y="4135409"/>
            <a:ext cx="344097" cy="340033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6" name="Google Shape;3666;p84"/>
          <p:cNvGrpSpPr/>
          <p:nvPr/>
        </p:nvGrpSpPr>
        <p:grpSpPr>
          <a:xfrm>
            <a:off x="5206262" y="4174817"/>
            <a:ext cx="397763" cy="262804"/>
            <a:chOff x="5206262" y="4174817"/>
            <a:chExt cx="397763" cy="262804"/>
          </a:xfrm>
        </p:grpSpPr>
        <p:sp>
          <p:nvSpPr>
            <p:cNvPr id="3667" name="Google Shape;3667;p84"/>
            <p:cNvSpPr/>
            <p:nvPr/>
          </p:nvSpPr>
          <p:spPr>
            <a:xfrm>
              <a:off x="5206262" y="4177104"/>
              <a:ext cx="397763" cy="260518"/>
            </a:xfrm>
            <a:custGeom>
              <a:rect b="b" l="l" r="r" t="t"/>
              <a:pathLst>
                <a:path extrusionOk="0" h="8204" w="12526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4"/>
            <p:cNvSpPr/>
            <p:nvPr/>
          </p:nvSpPr>
          <p:spPr>
            <a:xfrm>
              <a:off x="5434231" y="4174817"/>
              <a:ext cx="167539" cy="70369"/>
            </a:xfrm>
            <a:custGeom>
              <a:rect b="b" l="l" r="r" t="t"/>
              <a:pathLst>
                <a:path extrusionOk="0" h="2216" w="5276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4"/>
            <p:cNvSpPr/>
            <p:nvPr/>
          </p:nvSpPr>
          <p:spPr>
            <a:xfrm>
              <a:off x="5360877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4"/>
            <p:cNvSpPr/>
            <p:nvPr/>
          </p:nvSpPr>
          <p:spPr>
            <a:xfrm>
              <a:off x="5329503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84"/>
            <p:cNvSpPr/>
            <p:nvPr/>
          </p:nvSpPr>
          <p:spPr>
            <a:xfrm>
              <a:off x="5298511" y="4299202"/>
              <a:ext cx="14766" cy="15179"/>
            </a:xfrm>
            <a:custGeom>
              <a:rect b="b" l="l" r="r" t="t"/>
              <a:pathLst>
                <a:path extrusionOk="0" h="478" w="465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84"/>
            <p:cNvSpPr/>
            <p:nvPr/>
          </p:nvSpPr>
          <p:spPr>
            <a:xfrm>
              <a:off x="5267137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4"/>
            <p:cNvSpPr/>
            <p:nvPr/>
          </p:nvSpPr>
          <p:spPr>
            <a:xfrm>
              <a:off x="5492470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4" name="Google Shape;3674;p84"/>
          <p:cNvGrpSpPr/>
          <p:nvPr/>
        </p:nvGrpSpPr>
        <p:grpSpPr>
          <a:xfrm>
            <a:off x="5727616" y="4204699"/>
            <a:ext cx="440505" cy="290018"/>
            <a:chOff x="5727616" y="4204699"/>
            <a:chExt cx="440505" cy="290018"/>
          </a:xfrm>
        </p:grpSpPr>
        <p:sp>
          <p:nvSpPr>
            <p:cNvPr id="3675" name="Google Shape;3675;p84"/>
            <p:cNvSpPr/>
            <p:nvPr/>
          </p:nvSpPr>
          <p:spPr>
            <a:xfrm>
              <a:off x="5727616" y="4204699"/>
              <a:ext cx="440505" cy="290018"/>
            </a:xfrm>
            <a:custGeom>
              <a:rect b="b" l="l" r="r" t="t"/>
              <a:pathLst>
                <a:path extrusionOk="0" h="9133" w="13872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4"/>
            <p:cNvSpPr/>
            <p:nvPr/>
          </p:nvSpPr>
          <p:spPr>
            <a:xfrm>
              <a:off x="5779789" y="4416409"/>
              <a:ext cx="52205" cy="51475"/>
            </a:xfrm>
            <a:custGeom>
              <a:rect b="b" l="l" r="r" t="t"/>
              <a:pathLst>
                <a:path extrusionOk="0" h="1621" w="1644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4"/>
            <p:cNvSpPr/>
            <p:nvPr/>
          </p:nvSpPr>
          <p:spPr>
            <a:xfrm>
              <a:off x="6048627" y="4416409"/>
              <a:ext cx="52205" cy="51856"/>
            </a:xfrm>
            <a:custGeom>
              <a:rect b="b" l="l" r="r" t="t"/>
              <a:pathLst>
                <a:path extrusionOk="0" h="1633" w="1644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4"/>
            <p:cNvSpPr/>
            <p:nvPr/>
          </p:nvSpPr>
          <p:spPr>
            <a:xfrm>
              <a:off x="6000995" y="4365379"/>
              <a:ext cx="122892" cy="58016"/>
            </a:xfrm>
            <a:custGeom>
              <a:rect b="b" l="l" r="r" t="t"/>
              <a:pathLst>
                <a:path extrusionOk="0" h="1827" w="387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4"/>
            <p:cNvSpPr/>
            <p:nvPr/>
          </p:nvSpPr>
          <p:spPr>
            <a:xfrm>
              <a:off x="5816847" y="4230039"/>
              <a:ext cx="124797" cy="193610"/>
            </a:xfrm>
            <a:custGeom>
              <a:rect b="b" l="l" r="r" t="t"/>
              <a:pathLst>
                <a:path extrusionOk="0" h="6097" w="393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4"/>
            <p:cNvSpPr/>
            <p:nvPr/>
          </p:nvSpPr>
          <p:spPr>
            <a:xfrm>
              <a:off x="5954474" y="4230039"/>
              <a:ext cx="120256" cy="102854"/>
            </a:xfrm>
            <a:custGeom>
              <a:rect b="b" l="l" r="r" t="t"/>
              <a:pathLst>
                <a:path extrusionOk="0" h="3239" w="3787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4"/>
            <p:cNvSpPr/>
            <p:nvPr/>
          </p:nvSpPr>
          <p:spPr>
            <a:xfrm>
              <a:off x="5876198" y="4333243"/>
              <a:ext cx="39376" cy="13274"/>
            </a:xfrm>
            <a:custGeom>
              <a:rect b="b" l="l" r="r" t="t"/>
              <a:pathLst>
                <a:path extrusionOk="0" h="418" w="124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4"/>
            <p:cNvSpPr/>
            <p:nvPr/>
          </p:nvSpPr>
          <p:spPr>
            <a:xfrm>
              <a:off x="5979433" y="4333243"/>
              <a:ext cx="39344" cy="13274"/>
            </a:xfrm>
            <a:custGeom>
              <a:rect b="b" l="l" r="r" t="t"/>
              <a:pathLst>
                <a:path extrusionOk="0" h="418" w="1239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3" name="Google Shape;3683;p84"/>
          <p:cNvGrpSpPr/>
          <p:nvPr/>
        </p:nvGrpSpPr>
        <p:grpSpPr>
          <a:xfrm>
            <a:off x="6410063" y="4135124"/>
            <a:ext cx="159950" cy="364516"/>
            <a:chOff x="6410063" y="4135124"/>
            <a:chExt cx="159950" cy="364516"/>
          </a:xfrm>
        </p:grpSpPr>
        <p:sp>
          <p:nvSpPr>
            <p:cNvPr id="3684" name="Google Shape;3684;p84"/>
            <p:cNvSpPr/>
            <p:nvPr/>
          </p:nvSpPr>
          <p:spPr>
            <a:xfrm>
              <a:off x="6493991" y="4299202"/>
              <a:ext cx="36328" cy="200438"/>
            </a:xfrm>
            <a:custGeom>
              <a:rect b="b" l="l" r="r" t="t"/>
              <a:pathLst>
                <a:path extrusionOk="0" h="6312" w="1144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4"/>
            <p:cNvSpPr/>
            <p:nvPr/>
          </p:nvSpPr>
          <p:spPr>
            <a:xfrm>
              <a:off x="6454297" y="4135124"/>
              <a:ext cx="71099" cy="71131"/>
            </a:xfrm>
            <a:custGeom>
              <a:rect b="b" l="l" r="r" t="t"/>
              <a:pathLst>
                <a:path extrusionOk="0" h="2240" w="2239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4"/>
            <p:cNvSpPr/>
            <p:nvPr/>
          </p:nvSpPr>
          <p:spPr>
            <a:xfrm>
              <a:off x="6410063" y="4252712"/>
              <a:ext cx="94566" cy="246927"/>
            </a:xfrm>
            <a:custGeom>
              <a:rect b="b" l="l" r="r" t="t"/>
              <a:pathLst>
                <a:path extrusionOk="0" h="7776" w="2978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4"/>
            <p:cNvSpPr/>
            <p:nvPr/>
          </p:nvSpPr>
          <p:spPr>
            <a:xfrm>
              <a:off x="6410063" y="4212638"/>
              <a:ext cx="159950" cy="150519"/>
            </a:xfrm>
            <a:custGeom>
              <a:rect b="b" l="l" r="r" t="t"/>
              <a:pathLst>
                <a:path extrusionOk="0" h="4740" w="5037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8" name="Google Shape;3688;p84"/>
          <p:cNvGrpSpPr/>
          <p:nvPr/>
        </p:nvGrpSpPr>
        <p:grpSpPr>
          <a:xfrm>
            <a:off x="6924652" y="4135505"/>
            <a:ext cx="214378" cy="364135"/>
            <a:chOff x="6924652" y="4135505"/>
            <a:chExt cx="214378" cy="364135"/>
          </a:xfrm>
        </p:grpSpPr>
        <p:sp>
          <p:nvSpPr>
            <p:cNvPr id="3689" name="Google Shape;3689;p84"/>
            <p:cNvSpPr/>
            <p:nvPr/>
          </p:nvSpPr>
          <p:spPr>
            <a:xfrm>
              <a:off x="6996482" y="4135505"/>
              <a:ext cx="70718" cy="71099"/>
            </a:xfrm>
            <a:custGeom>
              <a:rect b="b" l="l" r="r" t="t"/>
              <a:pathLst>
                <a:path extrusionOk="0" h="2239" w="2227">
                  <a:moveTo>
                    <a:pt x="1119" y="346"/>
                  </a:moveTo>
                  <a:cubicBezTo>
                    <a:pt x="1548" y="346"/>
                    <a:pt x="1893" y="691"/>
                    <a:pt x="1893" y="1120"/>
                  </a:cubicBezTo>
                  <a:cubicBezTo>
                    <a:pt x="1893" y="1548"/>
                    <a:pt x="1548" y="1894"/>
                    <a:pt x="1119" y="1894"/>
                  </a:cubicBezTo>
                  <a:cubicBezTo>
                    <a:pt x="679" y="1894"/>
                    <a:pt x="345" y="1548"/>
                    <a:pt x="345" y="1120"/>
                  </a:cubicBezTo>
                  <a:cubicBezTo>
                    <a:pt x="345" y="691"/>
                    <a:pt x="703" y="346"/>
                    <a:pt x="1119" y="346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12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4"/>
            <p:cNvSpPr/>
            <p:nvPr/>
          </p:nvSpPr>
          <p:spPr>
            <a:xfrm>
              <a:off x="7018012" y="4345183"/>
              <a:ext cx="88882" cy="154456"/>
            </a:xfrm>
            <a:custGeom>
              <a:rect b="b" l="l" r="r" t="t"/>
              <a:pathLst>
                <a:path extrusionOk="0" h="4864" w="2799">
                  <a:moveTo>
                    <a:pt x="2293" y="0"/>
                  </a:moveTo>
                  <a:cubicBezTo>
                    <a:pt x="2280" y="0"/>
                    <a:pt x="2266" y="2"/>
                    <a:pt x="2251" y="6"/>
                  </a:cubicBezTo>
                  <a:cubicBezTo>
                    <a:pt x="2168" y="41"/>
                    <a:pt x="2108" y="125"/>
                    <a:pt x="2132" y="220"/>
                  </a:cubicBezTo>
                  <a:lnTo>
                    <a:pt x="2358" y="1077"/>
                  </a:lnTo>
                  <a:lnTo>
                    <a:pt x="1549" y="1077"/>
                  </a:lnTo>
                  <a:cubicBezTo>
                    <a:pt x="1465" y="1077"/>
                    <a:pt x="1394" y="1160"/>
                    <a:pt x="1394" y="1244"/>
                  </a:cubicBezTo>
                  <a:lnTo>
                    <a:pt x="1394" y="4280"/>
                  </a:lnTo>
                  <a:cubicBezTo>
                    <a:pt x="1394" y="4411"/>
                    <a:pt x="1287" y="4518"/>
                    <a:pt x="1156" y="4518"/>
                  </a:cubicBezTo>
                  <a:cubicBezTo>
                    <a:pt x="1013" y="4518"/>
                    <a:pt x="918" y="4411"/>
                    <a:pt x="918" y="4280"/>
                  </a:cubicBezTo>
                  <a:lnTo>
                    <a:pt x="918" y="1244"/>
                  </a:lnTo>
                  <a:cubicBezTo>
                    <a:pt x="918" y="1160"/>
                    <a:pt x="834" y="1077"/>
                    <a:pt x="751" y="1077"/>
                  </a:cubicBezTo>
                  <a:lnTo>
                    <a:pt x="168" y="1077"/>
                  </a:lnTo>
                  <a:cubicBezTo>
                    <a:pt x="84" y="1077"/>
                    <a:pt x="1" y="1160"/>
                    <a:pt x="1" y="1244"/>
                  </a:cubicBezTo>
                  <a:lnTo>
                    <a:pt x="1" y="2482"/>
                  </a:lnTo>
                  <a:cubicBezTo>
                    <a:pt x="1" y="2565"/>
                    <a:pt x="84" y="2649"/>
                    <a:pt x="168" y="2649"/>
                  </a:cubicBezTo>
                  <a:cubicBezTo>
                    <a:pt x="263" y="2649"/>
                    <a:pt x="334" y="2565"/>
                    <a:pt x="334" y="2482"/>
                  </a:cubicBezTo>
                  <a:lnTo>
                    <a:pt x="334" y="1422"/>
                  </a:lnTo>
                  <a:lnTo>
                    <a:pt x="584" y="1422"/>
                  </a:lnTo>
                  <a:lnTo>
                    <a:pt x="584" y="4280"/>
                  </a:lnTo>
                  <a:cubicBezTo>
                    <a:pt x="584" y="4589"/>
                    <a:pt x="834" y="4863"/>
                    <a:pt x="1168" y="4863"/>
                  </a:cubicBezTo>
                  <a:cubicBezTo>
                    <a:pt x="1477" y="4863"/>
                    <a:pt x="1751" y="4601"/>
                    <a:pt x="1751" y="4280"/>
                  </a:cubicBezTo>
                  <a:lnTo>
                    <a:pt x="1751" y="1422"/>
                  </a:lnTo>
                  <a:lnTo>
                    <a:pt x="2608" y="1422"/>
                  </a:lnTo>
                  <a:cubicBezTo>
                    <a:pt x="2715" y="1422"/>
                    <a:pt x="2799" y="1315"/>
                    <a:pt x="2775" y="1208"/>
                  </a:cubicBezTo>
                  <a:lnTo>
                    <a:pt x="2465" y="125"/>
                  </a:lnTo>
                  <a:cubicBezTo>
                    <a:pt x="2435" y="54"/>
                    <a:pt x="2370" y="0"/>
                    <a:pt x="2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4"/>
            <p:cNvSpPr/>
            <p:nvPr/>
          </p:nvSpPr>
          <p:spPr>
            <a:xfrm>
              <a:off x="6948850" y="4212638"/>
              <a:ext cx="190181" cy="149884"/>
            </a:xfrm>
            <a:custGeom>
              <a:rect b="b" l="l" r="r" t="t"/>
              <a:pathLst>
                <a:path extrusionOk="0" h="4720" w="5989">
                  <a:moveTo>
                    <a:pt x="1548" y="0"/>
                  </a:moveTo>
                  <a:cubicBezTo>
                    <a:pt x="917" y="0"/>
                    <a:pt x="369" y="417"/>
                    <a:pt x="179" y="1012"/>
                  </a:cubicBezTo>
                  <a:lnTo>
                    <a:pt x="179" y="1024"/>
                  </a:lnTo>
                  <a:lnTo>
                    <a:pt x="24" y="1596"/>
                  </a:lnTo>
                  <a:cubicBezTo>
                    <a:pt x="0" y="1679"/>
                    <a:pt x="60" y="1774"/>
                    <a:pt x="143" y="1798"/>
                  </a:cubicBezTo>
                  <a:cubicBezTo>
                    <a:pt x="160" y="1805"/>
                    <a:pt x="177" y="1809"/>
                    <a:pt x="194" y="1809"/>
                  </a:cubicBezTo>
                  <a:cubicBezTo>
                    <a:pt x="262" y="1809"/>
                    <a:pt x="329" y="1755"/>
                    <a:pt x="357" y="1679"/>
                  </a:cubicBezTo>
                  <a:lnTo>
                    <a:pt x="500" y="1132"/>
                  </a:lnTo>
                  <a:lnTo>
                    <a:pt x="500" y="1120"/>
                  </a:lnTo>
                  <a:cubicBezTo>
                    <a:pt x="631" y="655"/>
                    <a:pt x="1072" y="334"/>
                    <a:pt x="1548" y="334"/>
                  </a:cubicBezTo>
                  <a:lnTo>
                    <a:pt x="3727" y="334"/>
                  </a:lnTo>
                  <a:cubicBezTo>
                    <a:pt x="4203" y="334"/>
                    <a:pt x="4643" y="655"/>
                    <a:pt x="4774" y="1120"/>
                  </a:cubicBezTo>
                  <a:lnTo>
                    <a:pt x="4774" y="1132"/>
                  </a:lnTo>
                  <a:lnTo>
                    <a:pt x="5596" y="4084"/>
                  </a:lnTo>
                  <a:cubicBezTo>
                    <a:pt x="5620" y="4191"/>
                    <a:pt x="5548" y="4334"/>
                    <a:pt x="5429" y="4382"/>
                  </a:cubicBezTo>
                  <a:cubicBezTo>
                    <a:pt x="5414" y="4385"/>
                    <a:pt x="5398" y="4386"/>
                    <a:pt x="5383" y="4386"/>
                  </a:cubicBezTo>
                  <a:cubicBezTo>
                    <a:pt x="5278" y="4386"/>
                    <a:pt x="5173" y="4319"/>
                    <a:pt x="5132" y="4215"/>
                  </a:cubicBezTo>
                  <a:lnTo>
                    <a:pt x="4382" y="1560"/>
                  </a:lnTo>
                  <a:cubicBezTo>
                    <a:pt x="4346" y="1405"/>
                    <a:pt x="4179" y="1286"/>
                    <a:pt x="4012" y="1286"/>
                  </a:cubicBezTo>
                  <a:cubicBezTo>
                    <a:pt x="3762" y="1286"/>
                    <a:pt x="3572" y="1524"/>
                    <a:pt x="3631" y="1774"/>
                  </a:cubicBezTo>
                  <a:lnTo>
                    <a:pt x="4131" y="3751"/>
                  </a:lnTo>
                  <a:cubicBezTo>
                    <a:pt x="4161" y="3830"/>
                    <a:pt x="4223" y="3876"/>
                    <a:pt x="4298" y="3876"/>
                  </a:cubicBezTo>
                  <a:cubicBezTo>
                    <a:pt x="4313" y="3876"/>
                    <a:pt x="4329" y="3874"/>
                    <a:pt x="4346" y="3870"/>
                  </a:cubicBezTo>
                  <a:cubicBezTo>
                    <a:pt x="4429" y="3834"/>
                    <a:pt x="4489" y="3751"/>
                    <a:pt x="4465" y="3656"/>
                  </a:cubicBezTo>
                  <a:lnTo>
                    <a:pt x="3953" y="1679"/>
                  </a:lnTo>
                  <a:cubicBezTo>
                    <a:pt x="3946" y="1637"/>
                    <a:pt x="3980" y="1607"/>
                    <a:pt x="4012" y="1607"/>
                  </a:cubicBezTo>
                  <a:cubicBezTo>
                    <a:pt x="4034" y="1607"/>
                    <a:pt x="4055" y="1621"/>
                    <a:pt x="4060" y="1655"/>
                  </a:cubicBezTo>
                  <a:lnTo>
                    <a:pt x="4798" y="4299"/>
                  </a:lnTo>
                  <a:cubicBezTo>
                    <a:pt x="4879" y="4552"/>
                    <a:pt x="5116" y="4719"/>
                    <a:pt x="5368" y="4719"/>
                  </a:cubicBezTo>
                  <a:cubicBezTo>
                    <a:pt x="5412" y="4719"/>
                    <a:pt x="5456" y="4714"/>
                    <a:pt x="5501" y="4703"/>
                  </a:cubicBezTo>
                  <a:cubicBezTo>
                    <a:pt x="5810" y="4620"/>
                    <a:pt x="5989" y="4287"/>
                    <a:pt x="5917" y="3989"/>
                  </a:cubicBezTo>
                  <a:lnTo>
                    <a:pt x="5096" y="1024"/>
                  </a:lnTo>
                  <a:lnTo>
                    <a:pt x="5096" y="1012"/>
                  </a:lnTo>
                  <a:cubicBezTo>
                    <a:pt x="4917" y="417"/>
                    <a:pt x="4358" y="0"/>
                    <a:pt x="3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4"/>
            <p:cNvSpPr/>
            <p:nvPr/>
          </p:nvSpPr>
          <p:spPr>
            <a:xfrm>
              <a:off x="6924652" y="4252331"/>
              <a:ext cx="103617" cy="245815"/>
            </a:xfrm>
            <a:custGeom>
              <a:rect b="b" l="l" r="r" t="t"/>
              <a:pathLst>
                <a:path extrusionOk="0" h="7741" w="3263">
                  <a:moveTo>
                    <a:pt x="1988" y="1"/>
                  </a:moveTo>
                  <a:cubicBezTo>
                    <a:pt x="1810" y="1"/>
                    <a:pt x="1667" y="120"/>
                    <a:pt x="1619" y="286"/>
                  </a:cubicBezTo>
                  <a:lnTo>
                    <a:pt x="881" y="2930"/>
                  </a:lnTo>
                  <a:cubicBezTo>
                    <a:pt x="851" y="3030"/>
                    <a:pt x="754" y="3105"/>
                    <a:pt x="645" y="3105"/>
                  </a:cubicBezTo>
                  <a:cubicBezTo>
                    <a:pt x="625" y="3105"/>
                    <a:pt x="604" y="3102"/>
                    <a:pt x="583" y="3096"/>
                  </a:cubicBezTo>
                  <a:cubicBezTo>
                    <a:pt x="464" y="3072"/>
                    <a:pt x="381" y="2930"/>
                    <a:pt x="417" y="2799"/>
                  </a:cubicBezTo>
                  <a:lnTo>
                    <a:pt x="905" y="1048"/>
                  </a:lnTo>
                  <a:cubicBezTo>
                    <a:pt x="941" y="953"/>
                    <a:pt x="881" y="870"/>
                    <a:pt x="786" y="834"/>
                  </a:cubicBezTo>
                  <a:cubicBezTo>
                    <a:pt x="773" y="830"/>
                    <a:pt x="760" y="829"/>
                    <a:pt x="748" y="829"/>
                  </a:cubicBezTo>
                  <a:cubicBezTo>
                    <a:pt x="675" y="829"/>
                    <a:pt x="604" y="882"/>
                    <a:pt x="583" y="953"/>
                  </a:cubicBezTo>
                  <a:lnTo>
                    <a:pt x="83" y="2715"/>
                  </a:lnTo>
                  <a:cubicBezTo>
                    <a:pt x="0" y="3013"/>
                    <a:pt x="191" y="3334"/>
                    <a:pt x="488" y="3406"/>
                  </a:cubicBezTo>
                  <a:cubicBezTo>
                    <a:pt x="541" y="3423"/>
                    <a:pt x="594" y="3430"/>
                    <a:pt x="647" y="3430"/>
                  </a:cubicBezTo>
                  <a:cubicBezTo>
                    <a:pt x="895" y="3430"/>
                    <a:pt x="1132" y="3258"/>
                    <a:pt x="1191" y="3013"/>
                  </a:cubicBezTo>
                  <a:lnTo>
                    <a:pt x="1929" y="358"/>
                  </a:lnTo>
                  <a:cubicBezTo>
                    <a:pt x="1938" y="329"/>
                    <a:pt x="1964" y="315"/>
                    <a:pt x="1988" y="315"/>
                  </a:cubicBezTo>
                  <a:cubicBezTo>
                    <a:pt x="2024" y="315"/>
                    <a:pt x="2057" y="344"/>
                    <a:pt x="2036" y="393"/>
                  </a:cubicBezTo>
                  <a:lnTo>
                    <a:pt x="1083" y="4096"/>
                  </a:lnTo>
                  <a:cubicBezTo>
                    <a:pt x="1060" y="4203"/>
                    <a:pt x="1143" y="4299"/>
                    <a:pt x="1250" y="4299"/>
                  </a:cubicBezTo>
                  <a:lnTo>
                    <a:pt x="2107" y="4299"/>
                  </a:lnTo>
                  <a:lnTo>
                    <a:pt x="2107" y="7156"/>
                  </a:lnTo>
                  <a:cubicBezTo>
                    <a:pt x="2107" y="7478"/>
                    <a:pt x="2346" y="7728"/>
                    <a:pt x="2667" y="7740"/>
                  </a:cubicBezTo>
                  <a:cubicBezTo>
                    <a:pt x="2676" y="7740"/>
                    <a:pt x="2684" y="7740"/>
                    <a:pt x="2693" y="7740"/>
                  </a:cubicBezTo>
                  <a:cubicBezTo>
                    <a:pt x="2922" y="7740"/>
                    <a:pt x="3146" y="7589"/>
                    <a:pt x="3227" y="7371"/>
                  </a:cubicBezTo>
                  <a:cubicBezTo>
                    <a:pt x="3262" y="7311"/>
                    <a:pt x="3262" y="7240"/>
                    <a:pt x="3262" y="7156"/>
                  </a:cubicBezTo>
                  <a:lnTo>
                    <a:pt x="3262" y="6025"/>
                  </a:lnTo>
                  <a:cubicBezTo>
                    <a:pt x="3262" y="5966"/>
                    <a:pt x="3179" y="5894"/>
                    <a:pt x="3096" y="5894"/>
                  </a:cubicBezTo>
                  <a:cubicBezTo>
                    <a:pt x="3000" y="5894"/>
                    <a:pt x="2929" y="5966"/>
                    <a:pt x="2929" y="6061"/>
                  </a:cubicBezTo>
                  <a:lnTo>
                    <a:pt x="2929" y="7192"/>
                  </a:lnTo>
                  <a:cubicBezTo>
                    <a:pt x="2929" y="7323"/>
                    <a:pt x="2810" y="7430"/>
                    <a:pt x="2679" y="7430"/>
                  </a:cubicBezTo>
                  <a:cubicBezTo>
                    <a:pt x="2560" y="7430"/>
                    <a:pt x="2453" y="7311"/>
                    <a:pt x="2453" y="7180"/>
                  </a:cubicBezTo>
                  <a:lnTo>
                    <a:pt x="2453" y="4156"/>
                  </a:lnTo>
                  <a:cubicBezTo>
                    <a:pt x="2453" y="4061"/>
                    <a:pt x="2381" y="3989"/>
                    <a:pt x="2286" y="3989"/>
                  </a:cubicBezTo>
                  <a:lnTo>
                    <a:pt x="1488" y="3989"/>
                  </a:lnTo>
                  <a:lnTo>
                    <a:pt x="2381" y="489"/>
                  </a:lnTo>
                  <a:cubicBezTo>
                    <a:pt x="2441" y="251"/>
                    <a:pt x="2250" y="1"/>
                    <a:pt x="1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3" name="Google Shape;3693;p84"/>
          <p:cNvGrpSpPr/>
          <p:nvPr/>
        </p:nvGrpSpPr>
        <p:grpSpPr>
          <a:xfrm>
            <a:off x="7384751" y="4147984"/>
            <a:ext cx="380012" cy="351274"/>
            <a:chOff x="7384751" y="4147984"/>
            <a:chExt cx="380012" cy="351274"/>
          </a:xfrm>
        </p:grpSpPr>
        <p:sp>
          <p:nvSpPr>
            <p:cNvPr id="3694" name="Google Shape;3694;p84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4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4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4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4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54"/>
          <p:cNvPicPr preferRelativeResize="0"/>
          <p:nvPr/>
        </p:nvPicPr>
        <p:blipFill rotWithShape="1">
          <a:blip r:embed="rId3">
            <a:alphaModFix/>
          </a:blip>
          <a:srcRect b="4431" l="1626" r="2679" t="4568"/>
          <a:stretch/>
        </p:blipFill>
        <p:spPr>
          <a:xfrm>
            <a:off x="6557750" y="1397200"/>
            <a:ext cx="2143700" cy="13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/>
          <p:nvPr/>
        </p:nvSpPr>
        <p:spPr>
          <a:xfrm>
            <a:off x="6112625" y="931600"/>
            <a:ext cx="260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Arduino Uno R3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01" name="Google Shape;701;p54"/>
          <p:cNvPicPr preferRelativeResize="0"/>
          <p:nvPr/>
        </p:nvPicPr>
        <p:blipFill rotWithShape="1">
          <a:blip r:embed="rId4">
            <a:alphaModFix/>
          </a:blip>
          <a:srcRect b="10613" l="2629" r="4139" t="9945"/>
          <a:stretch/>
        </p:blipFill>
        <p:spPr>
          <a:xfrm>
            <a:off x="1440812" y="3139063"/>
            <a:ext cx="3738725" cy="132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85725">
              <a:srgbClr val="000000">
                <a:alpha val="70000"/>
              </a:srgbClr>
            </a:outerShdw>
          </a:effectLst>
        </p:spPr>
      </p:pic>
      <p:sp>
        <p:nvSpPr>
          <p:cNvPr id="702" name="Google Shape;702;p54"/>
          <p:cNvSpPr txBox="1"/>
          <p:nvPr/>
        </p:nvSpPr>
        <p:spPr>
          <a:xfrm>
            <a:off x="1874388" y="4521038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Breathboard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03" name="Google Shape;703;p54"/>
          <p:cNvPicPr preferRelativeResize="0"/>
          <p:nvPr/>
        </p:nvPicPr>
        <p:blipFill rotWithShape="1">
          <a:blip r:embed="rId5">
            <a:alphaModFix/>
          </a:blip>
          <a:srcRect b="17235" l="0" r="0" t="24240"/>
          <a:stretch/>
        </p:blipFill>
        <p:spPr>
          <a:xfrm>
            <a:off x="3550650" y="1422025"/>
            <a:ext cx="2396500" cy="1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4"/>
          <p:cNvPicPr preferRelativeResize="0"/>
          <p:nvPr/>
        </p:nvPicPr>
        <p:blipFill rotWithShape="1">
          <a:blip r:embed="rId6">
            <a:alphaModFix/>
          </a:blip>
          <a:srcRect b="23205" l="0" r="0" t="9020"/>
          <a:stretch/>
        </p:blipFill>
        <p:spPr>
          <a:xfrm>
            <a:off x="683100" y="1397200"/>
            <a:ext cx="2087300" cy="141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4"/>
          <p:cNvPicPr preferRelativeResize="0"/>
          <p:nvPr/>
        </p:nvPicPr>
        <p:blipFill rotWithShape="1">
          <a:blip r:embed="rId7">
            <a:alphaModFix/>
          </a:blip>
          <a:srcRect b="21549" l="0" r="0" t="7844"/>
          <a:stretch/>
        </p:blipFill>
        <p:spPr>
          <a:xfrm>
            <a:off x="6312800" y="3139075"/>
            <a:ext cx="2143700" cy="13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4"/>
          <p:cNvSpPr txBox="1"/>
          <p:nvPr/>
        </p:nvSpPr>
        <p:spPr>
          <a:xfrm>
            <a:off x="3448900" y="931600"/>
            <a:ext cx="2735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RFID-RC522 module</a:t>
            </a:r>
            <a:endParaRPr b="1"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1182750" y="931600"/>
            <a:ext cx="1271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Keypad</a:t>
            </a:r>
            <a:endParaRPr b="1"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8" name="Google Shape;708;p54"/>
          <p:cNvSpPr txBox="1"/>
          <p:nvPr/>
        </p:nvSpPr>
        <p:spPr>
          <a:xfrm>
            <a:off x="6854975" y="4521050"/>
            <a:ext cx="111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Button</a:t>
            </a:r>
            <a:endParaRPr b="1"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9" name="Google Shape;709;p54"/>
          <p:cNvSpPr txBox="1"/>
          <p:nvPr>
            <p:ph idx="4294967295" type="ctrTitle"/>
          </p:nvPr>
        </p:nvSpPr>
        <p:spPr>
          <a:xfrm>
            <a:off x="-1249800" y="0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6B65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II. NỘI DUNG</a:t>
            </a:r>
            <a:endParaRPr sz="2300">
              <a:solidFill>
                <a:srgbClr val="FF6B65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710" name="Google Shape;710;p54"/>
          <p:cNvSpPr txBox="1"/>
          <p:nvPr/>
        </p:nvSpPr>
        <p:spPr>
          <a:xfrm>
            <a:off x="350950" y="380250"/>
            <a:ext cx="225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Linh Kiện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5"/>
          <p:cNvPicPr preferRelativeResize="0"/>
          <p:nvPr/>
        </p:nvPicPr>
        <p:blipFill rotWithShape="1">
          <a:blip r:embed="rId3">
            <a:alphaModFix/>
          </a:blip>
          <a:srcRect b="10019" l="0" r="0" t="10019"/>
          <a:stretch/>
        </p:blipFill>
        <p:spPr>
          <a:xfrm>
            <a:off x="3152876" y="931225"/>
            <a:ext cx="1751700" cy="140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100" y="1572775"/>
            <a:ext cx="2517775" cy="1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825" y="2724825"/>
            <a:ext cx="1370025" cy="1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8388" y="2724825"/>
            <a:ext cx="1400675" cy="1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825" y="931213"/>
            <a:ext cx="1370025" cy="14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5"/>
          <p:cNvSpPr txBox="1"/>
          <p:nvPr/>
        </p:nvSpPr>
        <p:spPr>
          <a:xfrm>
            <a:off x="1079038" y="438625"/>
            <a:ext cx="11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uzzer</a:t>
            </a:r>
            <a:endParaRPr b="1"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1" name="Google Shape;721;p55"/>
          <p:cNvSpPr txBox="1"/>
          <p:nvPr/>
        </p:nvSpPr>
        <p:spPr>
          <a:xfrm>
            <a:off x="5205975" y="2973450"/>
            <a:ext cx="354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Liquid Crystal LCD I2C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722" name="Google Shape;722;p55"/>
          <p:cNvSpPr txBox="1"/>
          <p:nvPr/>
        </p:nvSpPr>
        <p:spPr>
          <a:xfrm>
            <a:off x="1158500" y="41255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Servo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3" name="Google Shape;723;p55"/>
          <p:cNvSpPr txBox="1"/>
          <p:nvPr/>
        </p:nvSpPr>
        <p:spPr>
          <a:xfrm>
            <a:off x="3523525" y="4125500"/>
            <a:ext cx="101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Pin 9V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55"/>
          <p:cNvSpPr txBox="1"/>
          <p:nvPr/>
        </p:nvSpPr>
        <p:spPr>
          <a:xfrm>
            <a:off x="2563050" y="2423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Trở vạch 1/4W 5%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330R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6"/>
          <p:cNvSpPr txBox="1"/>
          <p:nvPr>
            <p:ph idx="7" type="ctrTitle"/>
          </p:nvPr>
        </p:nvSpPr>
        <p:spPr>
          <a:xfrm>
            <a:off x="98975" y="-44250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6B65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II. NỘI DUNG</a:t>
            </a:r>
            <a:endParaRPr sz="2300">
              <a:solidFill>
                <a:srgbClr val="FF6B65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30" name="Google Shape;730;p56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4675175" y="1267638"/>
            <a:ext cx="4045451" cy="28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6"/>
          <p:cNvSpPr txBox="1"/>
          <p:nvPr/>
        </p:nvSpPr>
        <p:spPr>
          <a:xfrm>
            <a:off x="566400" y="446600"/>
            <a:ext cx="637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 Mạch 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32" name="Google Shape;73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25" y="1267625"/>
            <a:ext cx="3699699" cy="28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6"/>
          <p:cNvSpPr txBox="1"/>
          <p:nvPr/>
        </p:nvSpPr>
        <p:spPr>
          <a:xfrm>
            <a:off x="1181625" y="4071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Mạch nguyên lý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4" name="Google Shape;734;p56"/>
          <p:cNvSpPr txBox="1"/>
          <p:nvPr/>
        </p:nvSpPr>
        <p:spPr>
          <a:xfrm>
            <a:off x="5632675" y="4071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Mạch kết nối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7"/>
          <p:cNvSpPr txBox="1"/>
          <p:nvPr>
            <p:ph idx="7" type="ctrTitle"/>
          </p:nvPr>
        </p:nvSpPr>
        <p:spPr>
          <a:xfrm>
            <a:off x="98975" y="-44250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6B65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II. NỘI DUNG</a:t>
            </a:r>
            <a:endParaRPr sz="2300">
              <a:solidFill>
                <a:srgbClr val="FF6B65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740" name="Google Shape;740;p57"/>
          <p:cNvSpPr txBox="1"/>
          <p:nvPr/>
        </p:nvSpPr>
        <p:spPr>
          <a:xfrm>
            <a:off x="566400" y="446600"/>
            <a:ext cx="637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 L</a:t>
            </a: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ưu đồ thuật toán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41" name="Google Shape;741;p57"/>
          <p:cNvPicPr preferRelativeResize="0"/>
          <p:nvPr/>
        </p:nvPicPr>
        <p:blipFill rotWithShape="1">
          <a:blip r:embed="rId3">
            <a:alphaModFix/>
          </a:blip>
          <a:srcRect b="99" l="0" r="0" t="89"/>
          <a:stretch/>
        </p:blipFill>
        <p:spPr>
          <a:xfrm>
            <a:off x="2324963" y="939200"/>
            <a:ext cx="4494077" cy="38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8"/>
          <p:cNvSpPr txBox="1"/>
          <p:nvPr>
            <p:ph idx="7" type="ctrTitle"/>
          </p:nvPr>
        </p:nvSpPr>
        <p:spPr>
          <a:xfrm>
            <a:off x="165325" y="201500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6B65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III</a:t>
            </a:r>
            <a:r>
              <a:rPr lang="en">
                <a:solidFill>
                  <a:srgbClr val="FF6B65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. KẾT QUẢ</a:t>
            </a:r>
            <a:endParaRPr>
              <a:solidFill>
                <a:srgbClr val="FF6B65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47" name="Google Shape;7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652" y="1045300"/>
            <a:ext cx="6046700" cy="340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9"/>
          <p:cNvSpPr txBox="1"/>
          <p:nvPr>
            <p:ph idx="7" type="ctrTitle"/>
          </p:nvPr>
        </p:nvSpPr>
        <p:spPr>
          <a:xfrm>
            <a:off x="386575" y="24347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0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IV. Q&amp;A</a:t>
            </a:r>
            <a:endParaRPr sz="5600">
              <a:solidFill>
                <a:srgbClr val="00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53" name="Google Shape;7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100" y="1"/>
            <a:ext cx="5447325" cy="54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